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1.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3" r:id="rId3"/>
    <p:sldMasterId id="2147483685" r:id="rId4"/>
    <p:sldMasterId id="2147483697" r:id="rId5"/>
    <p:sldMasterId id="2147483709" r:id="rId6"/>
  </p:sldMasterIdLst>
  <p:notesMasterIdLst>
    <p:notesMasterId r:id="rId56"/>
  </p:notesMasterIdLst>
  <p:handoutMasterIdLst>
    <p:handoutMasterId r:id="rId57"/>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305" r:id="rId50"/>
    <p:sldId id="300" r:id="rId51"/>
    <p:sldId id="306" r:id="rId52"/>
    <p:sldId id="307" r:id="rId53"/>
    <p:sldId id="303" r:id="rId54"/>
    <p:sldId id="304" r:id="rId55"/>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Times New Roman" charset="0"/>
      </a:defRPr>
    </a:lvl1pPr>
    <a:lvl2pPr marL="742950" indent="-28575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Times New Roman" charset="0"/>
      </a:defRPr>
    </a:lvl2pPr>
    <a:lvl3pPr marL="11430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Times New Roman" charset="0"/>
      </a:defRPr>
    </a:lvl3pPr>
    <a:lvl4pPr marL="16002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Times New Roman" charset="0"/>
      </a:defRPr>
    </a:lvl4pPr>
    <a:lvl5pPr marL="20574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Times New Roman" charset="0"/>
      </a:defRPr>
    </a:lvl5pPr>
    <a:lvl6pPr marL="2286000" algn="l" defTabSz="457200" rtl="0" eaLnBrk="1" latinLnBrk="0" hangingPunct="1">
      <a:defRPr sz="2400" kern="1200">
        <a:solidFill>
          <a:schemeClr val="bg1"/>
        </a:solidFill>
        <a:latin typeface="Times New Roman" charset="0"/>
        <a:ea typeface="ＭＳ Ｐゴシック" charset="0"/>
        <a:cs typeface="Times New Roman" charset="0"/>
      </a:defRPr>
    </a:lvl6pPr>
    <a:lvl7pPr marL="2743200" algn="l" defTabSz="457200" rtl="0" eaLnBrk="1" latinLnBrk="0" hangingPunct="1">
      <a:defRPr sz="2400" kern="1200">
        <a:solidFill>
          <a:schemeClr val="bg1"/>
        </a:solidFill>
        <a:latin typeface="Times New Roman" charset="0"/>
        <a:ea typeface="ＭＳ Ｐゴシック" charset="0"/>
        <a:cs typeface="Times New Roman" charset="0"/>
      </a:defRPr>
    </a:lvl7pPr>
    <a:lvl8pPr marL="3200400" algn="l" defTabSz="457200" rtl="0" eaLnBrk="1" latinLnBrk="0" hangingPunct="1">
      <a:defRPr sz="2400" kern="1200">
        <a:solidFill>
          <a:schemeClr val="bg1"/>
        </a:solidFill>
        <a:latin typeface="Times New Roman" charset="0"/>
        <a:ea typeface="ＭＳ Ｐゴシック" charset="0"/>
        <a:cs typeface="Times New Roman" charset="0"/>
      </a:defRPr>
    </a:lvl8pPr>
    <a:lvl9pPr marL="3657600" algn="l" defTabSz="457200" rtl="0" eaLnBrk="1" latinLnBrk="0" hangingPunct="1">
      <a:defRPr sz="2400" kern="1200">
        <a:solidFill>
          <a:schemeClr val="bg1"/>
        </a:solidFill>
        <a:latin typeface="Times New Roman" charset="0"/>
        <a:ea typeface="ＭＳ Ｐゴシック" charset="0"/>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376"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6688"/>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ea typeface="Times New Roman" charset="0"/>
              </a:defRPr>
            </a:lvl1pPr>
          </a:lstStyle>
          <a:p>
            <a:pPr>
              <a:defRPr/>
            </a:pPr>
            <a:endParaRPr lang="en-US"/>
          </a:p>
        </p:txBody>
      </p:sp>
      <p:sp>
        <p:nvSpPr>
          <p:cNvPr id="993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ea typeface="Times New Roman" charset="0"/>
              </a:defRPr>
            </a:lvl1pPr>
          </a:lstStyle>
          <a:p>
            <a:pPr>
              <a:defRPr/>
            </a:pPr>
            <a:endParaRPr lang="en-US"/>
          </a:p>
        </p:txBody>
      </p:sp>
      <p:sp>
        <p:nvSpPr>
          <p:cNvPr id="993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ea typeface="Times New Roman" charset="0"/>
              </a:defRPr>
            </a:lvl1pPr>
          </a:lstStyle>
          <a:p>
            <a:pPr>
              <a:defRPr/>
            </a:pPr>
            <a:endParaRPr lang="en-US"/>
          </a:p>
        </p:txBody>
      </p:sp>
      <p:sp>
        <p:nvSpPr>
          <p:cNvPr id="993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fld id="{B42DA1AC-F9EA-8E40-A700-0AD6E729F1FC}" type="slidenum">
              <a:rPr lang="en-US"/>
              <a:pPr/>
              <a:t>‹#›</a:t>
            </a:fld>
            <a:endParaRPr lang="en-US"/>
          </a:p>
        </p:txBody>
      </p:sp>
    </p:spTree>
    <p:extLst>
      <p:ext uri="{BB962C8B-B14F-4D97-AF65-F5344CB8AC3E}">
        <p14:creationId xmlns:p14="http://schemas.microsoft.com/office/powerpoint/2010/main" val="2729241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ea typeface="Times New Roman" charset="0"/>
            </a:endParaRP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Times New Roman" charset="0"/>
            </a:endParaRPr>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Times New Roman" charset="0"/>
            </a:endParaRPr>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Times New Roman" charset="0"/>
            </a:endParaRPr>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Times New Roman" charset="0"/>
            </a:endParaRPr>
          </a:p>
        </p:txBody>
      </p:sp>
      <p:sp>
        <p:nvSpPr>
          <p:cNvPr id="2054"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Times New Roman" charset="0"/>
            </a:endParaRPr>
          </a:p>
        </p:txBody>
      </p:sp>
      <p:sp>
        <p:nvSpPr>
          <p:cNvPr id="2055"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Times New Roman" charset="0"/>
            </a:endParaRPr>
          </a:p>
        </p:txBody>
      </p:sp>
      <p:sp>
        <p:nvSpPr>
          <p:cNvPr id="2056"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Times New Roman" charset="0"/>
            </a:endParaRPr>
          </a:p>
        </p:txBody>
      </p:sp>
      <p:sp>
        <p:nvSpPr>
          <p:cNvPr id="2057" name="AutoShape 9"/>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Times New Roman" charset="0"/>
            </a:endParaRPr>
          </a:p>
        </p:txBody>
      </p:sp>
      <p:sp>
        <p:nvSpPr>
          <p:cNvPr id="2058" name="Rectangle 10"/>
          <p:cNvSpPr>
            <a:spLocks noGrp="1" noChangeArrowheads="1"/>
          </p:cNvSpPr>
          <p:nvPr>
            <p:ph type="hdr"/>
          </p:nvPr>
        </p:nvSpPr>
        <p:spPr bwMode="auto">
          <a:xfrm>
            <a:off x="0" y="0"/>
            <a:ext cx="2957513" cy="4429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ea typeface="Times New Roman" charset="0"/>
              </a:defRPr>
            </a:lvl1pPr>
          </a:lstStyle>
          <a:p>
            <a:pPr>
              <a:defRPr/>
            </a:pPr>
            <a:endParaRPr lang="en-GB"/>
          </a:p>
        </p:txBody>
      </p:sp>
      <p:sp>
        <p:nvSpPr>
          <p:cNvPr id="2059" name="Rectangle 11"/>
          <p:cNvSpPr>
            <a:spLocks noGrp="1" noChangeArrowheads="1"/>
          </p:cNvSpPr>
          <p:nvPr>
            <p:ph type="dt"/>
          </p:nvPr>
        </p:nvSpPr>
        <p:spPr bwMode="auto">
          <a:xfrm>
            <a:off x="3886200" y="0"/>
            <a:ext cx="2957513" cy="4429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ea typeface="Times New Roman" charset="0"/>
              </a:defRPr>
            </a:lvl1pPr>
          </a:lstStyle>
          <a:p>
            <a:pPr>
              <a:defRPr/>
            </a:pPr>
            <a:endParaRPr lang="en-GB"/>
          </a:p>
        </p:txBody>
      </p:sp>
      <p:sp>
        <p:nvSpPr>
          <p:cNvPr id="15373" name="Rectangle 12"/>
          <p:cNvSpPr>
            <a:spLocks noGrp="1" noRot="1" noChangeAspect="1" noChangeArrowheads="1"/>
          </p:cNvSpPr>
          <p:nvPr>
            <p:ph type="sldImg"/>
          </p:nvPr>
        </p:nvSpPr>
        <p:spPr bwMode="auto">
          <a:xfrm>
            <a:off x="1143000" y="685800"/>
            <a:ext cx="4557713" cy="3414713"/>
          </a:xfrm>
          <a:prstGeom prst="rect">
            <a:avLst/>
          </a:prstGeom>
          <a:solidFill>
            <a:srgbClr val="FFFFFF"/>
          </a:solidFill>
          <a:ln w="9360">
            <a:solidFill>
              <a:srgbClr val="000000"/>
            </a:solidFill>
            <a:miter lim="800000"/>
            <a:headEnd/>
            <a:tailEnd/>
          </a:ln>
          <a:extLst>
            <a:ext uri="{FAA26D3D-D897-4be2-8F04-BA451C77F1D7}">
              <ma14:placeholderFlag xmlns:ma14="http://schemas.microsoft.com/office/mac/drawingml/2011/main" val="1"/>
            </a:ext>
          </a:extLst>
        </p:spPr>
      </p:sp>
      <p:sp>
        <p:nvSpPr>
          <p:cNvPr id="2061" name="Rectangle 13"/>
          <p:cNvSpPr>
            <a:spLocks noGrp="1" noChangeArrowheads="1"/>
          </p:cNvSpPr>
          <p:nvPr>
            <p:ph type="body"/>
          </p:nvPr>
        </p:nvSpPr>
        <p:spPr bwMode="auto">
          <a:xfrm>
            <a:off x="914400" y="4343400"/>
            <a:ext cx="5014913" cy="41005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062" name="Rectangle 14"/>
          <p:cNvSpPr>
            <a:spLocks noGrp="1" noChangeArrowheads="1"/>
          </p:cNvSpPr>
          <p:nvPr>
            <p:ph type="ftr"/>
          </p:nvPr>
        </p:nvSpPr>
        <p:spPr bwMode="auto">
          <a:xfrm>
            <a:off x="0" y="8686800"/>
            <a:ext cx="2957513" cy="4429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ea typeface="Times New Roman" charset="0"/>
              </a:defRPr>
            </a:lvl1pPr>
          </a:lstStyle>
          <a:p>
            <a:pPr>
              <a:defRPr/>
            </a:pPr>
            <a:endParaRPr lang="en-GB"/>
          </a:p>
        </p:txBody>
      </p:sp>
      <p:sp>
        <p:nvSpPr>
          <p:cNvPr id="2063" name="Rectangle 15"/>
          <p:cNvSpPr>
            <a:spLocks noGrp="1" noChangeArrowheads="1"/>
          </p:cNvSpPr>
          <p:nvPr>
            <p:ph type="sldNum"/>
          </p:nvPr>
        </p:nvSpPr>
        <p:spPr bwMode="auto">
          <a:xfrm>
            <a:off x="3886200" y="8686800"/>
            <a:ext cx="2957513" cy="4429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2600E56B-2E2F-DD44-BD4C-B27BAC84F2FA}" type="slidenum">
              <a:rPr lang="en-GB"/>
              <a:pPr/>
              <a:t>‹#›</a:t>
            </a:fld>
            <a:endParaRPr lang="en-GB"/>
          </a:p>
        </p:txBody>
      </p:sp>
    </p:spTree>
    <p:extLst>
      <p:ext uri="{BB962C8B-B14F-4D97-AF65-F5344CB8AC3E}">
        <p14:creationId xmlns:p14="http://schemas.microsoft.com/office/powerpoint/2010/main" val="27509562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37931725" indent="-37474525"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7556FAD4-187A-7548-A2C6-25B46CF66D14}" type="slidenum">
              <a:rPr lang="en-GB" sz="1200">
                <a:solidFill>
                  <a:srgbClr val="000000"/>
                </a:solidFill>
              </a:rPr>
              <a:pPr eaLnBrk="1" hangingPunct="1"/>
              <a:t>1</a:t>
            </a:fld>
            <a:endParaRPr lang="en-GB" sz="1200">
              <a:solidFill>
                <a:srgbClr val="000000"/>
              </a:solidFill>
            </a:endParaRPr>
          </a:p>
        </p:txBody>
      </p:sp>
      <p:sp>
        <p:nvSpPr>
          <p:cNvPr id="174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17412"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AAE24AAC-2617-4741-8160-073DDFD5B9BE}" type="slidenum">
              <a:rPr lang="en-GB" sz="1200">
                <a:solidFill>
                  <a:srgbClr val="000000"/>
                </a:solidFill>
              </a:rPr>
              <a:pPr eaLnBrk="1" hangingPunct="1"/>
              <a:t>10</a:t>
            </a:fld>
            <a:endParaRPr lang="en-GB" sz="1200">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35844"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1D29A1DA-D67C-6B41-8977-F0B06A5F5C4C}" type="slidenum">
              <a:rPr lang="en-GB" sz="1200">
                <a:solidFill>
                  <a:srgbClr val="000000"/>
                </a:solidFill>
              </a:rPr>
              <a:pPr eaLnBrk="1" hangingPunct="1"/>
              <a:t>11</a:t>
            </a:fld>
            <a:endParaRPr lang="en-GB" sz="1200">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37892"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8018C0D6-96E1-E342-9A5C-746C6D08CE42}" type="slidenum">
              <a:rPr lang="en-GB" sz="1200">
                <a:solidFill>
                  <a:srgbClr val="000000"/>
                </a:solidFill>
              </a:rPr>
              <a:pPr eaLnBrk="1" hangingPunct="1"/>
              <a:t>12</a:t>
            </a:fld>
            <a:endParaRPr lang="en-GB" sz="1200">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39940"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56515892-C6F1-3C42-A64D-4CAA17CA4D7C}" type="slidenum">
              <a:rPr lang="en-GB" sz="1200">
                <a:solidFill>
                  <a:srgbClr val="000000"/>
                </a:solidFill>
              </a:rPr>
              <a:pPr eaLnBrk="1" hangingPunct="1"/>
              <a:t>13</a:t>
            </a:fld>
            <a:endParaRPr lang="en-GB" sz="1200">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41988"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CB70D257-5E3B-1447-BFE0-19D4348BF33A}" type="slidenum">
              <a:rPr lang="en-GB" sz="1200">
                <a:solidFill>
                  <a:srgbClr val="000000"/>
                </a:solidFill>
              </a:rPr>
              <a:pPr eaLnBrk="1" hangingPunct="1"/>
              <a:t>14</a:t>
            </a:fld>
            <a:endParaRPr lang="en-GB" sz="1200">
              <a:solidFill>
                <a:srgbClr val="000000"/>
              </a:solidFill>
            </a:endParaRPr>
          </a:p>
        </p:txBody>
      </p:sp>
      <p:sp>
        <p:nvSpPr>
          <p:cNvPr id="440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44036"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06179E2D-FA5D-7343-97F3-183CFE796131}" type="slidenum">
              <a:rPr lang="en-GB" sz="1200">
                <a:solidFill>
                  <a:srgbClr val="000000"/>
                </a:solidFill>
              </a:rPr>
              <a:pPr eaLnBrk="1" hangingPunct="1"/>
              <a:t>15</a:t>
            </a:fld>
            <a:endParaRPr lang="en-GB" sz="1200">
              <a:solidFill>
                <a:srgbClr val="000000"/>
              </a:solidFill>
            </a:endParaRPr>
          </a:p>
        </p:txBody>
      </p:sp>
      <p:sp>
        <p:nvSpPr>
          <p:cNvPr id="4608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46084"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9B0E4C2C-2ABE-8C4A-9DFF-AC663D10C358}" type="slidenum">
              <a:rPr lang="en-GB" sz="1200">
                <a:solidFill>
                  <a:srgbClr val="000000"/>
                </a:solidFill>
              </a:rPr>
              <a:pPr eaLnBrk="1" hangingPunct="1"/>
              <a:t>16</a:t>
            </a:fld>
            <a:endParaRPr lang="en-GB" sz="1200">
              <a:solidFill>
                <a:srgbClr val="000000"/>
              </a:solidFill>
            </a:endParaRPr>
          </a:p>
        </p:txBody>
      </p:sp>
      <p:sp>
        <p:nvSpPr>
          <p:cNvPr id="481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48132"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1D5C6227-2B8B-EB4D-83C4-60F73BFB4F31}" type="slidenum">
              <a:rPr lang="en-GB" sz="1200">
                <a:solidFill>
                  <a:srgbClr val="000000"/>
                </a:solidFill>
              </a:rPr>
              <a:pPr eaLnBrk="1" hangingPunct="1"/>
              <a:t>17</a:t>
            </a:fld>
            <a:endParaRPr lang="en-GB" sz="1200">
              <a:solidFill>
                <a:srgbClr val="000000"/>
              </a:solidFill>
            </a:endParaRPr>
          </a:p>
        </p:txBody>
      </p:sp>
      <p:sp>
        <p:nvSpPr>
          <p:cNvPr id="501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50180"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345A0D89-A0C6-EC46-91AD-100955A425B4}" type="slidenum">
              <a:rPr lang="en-GB" sz="1200">
                <a:solidFill>
                  <a:srgbClr val="000000"/>
                </a:solidFill>
              </a:rPr>
              <a:pPr eaLnBrk="1" hangingPunct="1"/>
              <a:t>18</a:t>
            </a:fld>
            <a:endParaRPr lang="en-GB" sz="1200">
              <a:solidFill>
                <a:srgbClr val="000000"/>
              </a:solidFill>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52228"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4F6F6F68-A88B-5F48-9827-4360D76D34F9}" type="slidenum">
              <a:rPr lang="en-GB" sz="1200">
                <a:solidFill>
                  <a:srgbClr val="000000"/>
                </a:solidFill>
              </a:rPr>
              <a:pPr eaLnBrk="1" hangingPunct="1"/>
              <a:t>19</a:t>
            </a:fld>
            <a:endParaRPr lang="en-GB" sz="1200">
              <a:solidFill>
                <a:srgbClr val="000000"/>
              </a:solidFill>
            </a:endParaRPr>
          </a:p>
        </p:txBody>
      </p:sp>
      <p:sp>
        <p:nvSpPr>
          <p:cNvPr id="5427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54276"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DBC24C9E-42B0-3147-A1F9-5917A9025FF2}" type="slidenum">
              <a:rPr lang="en-GB" sz="1200">
                <a:solidFill>
                  <a:srgbClr val="000000"/>
                </a:solidFill>
              </a:rPr>
              <a:pPr eaLnBrk="1" hangingPunct="1"/>
              <a:t>2</a:t>
            </a:fld>
            <a:endParaRPr lang="en-GB" sz="1200">
              <a:solidFill>
                <a:srgbClr val="000000"/>
              </a:solidFill>
            </a:endParaRPr>
          </a:p>
        </p:txBody>
      </p:sp>
      <p:sp>
        <p:nvSpPr>
          <p:cNvPr id="194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19460"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BC2D3391-15DA-A04D-A10F-D11385D52DED}" type="slidenum">
              <a:rPr lang="en-GB" sz="1200">
                <a:solidFill>
                  <a:srgbClr val="000000"/>
                </a:solidFill>
              </a:rPr>
              <a:pPr eaLnBrk="1" hangingPunct="1"/>
              <a:t>20</a:t>
            </a:fld>
            <a:endParaRPr lang="en-GB" sz="1200">
              <a:solidFill>
                <a:srgbClr val="000000"/>
              </a:solidFill>
            </a:endParaRPr>
          </a:p>
        </p:txBody>
      </p:sp>
      <p:sp>
        <p:nvSpPr>
          <p:cNvPr id="5632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56324"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5C5F2BEB-B033-E340-A5D0-3F87F1716BD0}" type="slidenum">
              <a:rPr lang="en-GB" sz="1200">
                <a:solidFill>
                  <a:srgbClr val="000000"/>
                </a:solidFill>
              </a:rPr>
              <a:pPr eaLnBrk="1" hangingPunct="1"/>
              <a:t>21</a:t>
            </a:fld>
            <a:endParaRPr lang="en-GB" sz="1200">
              <a:solidFill>
                <a:srgbClr val="000000"/>
              </a:solidFill>
            </a:endParaRPr>
          </a:p>
        </p:txBody>
      </p:sp>
      <p:sp>
        <p:nvSpPr>
          <p:cNvPr id="5837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58372"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A46F4CD9-685B-4847-B33E-87AD861350FC}" type="slidenum">
              <a:rPr lang="en-GB" sz="1200">
                <a:solidFill>
                  <a:srgbClr val="000000"/>
                </a:solidFill>
              </a:rPr>
              <a:pPr eaLnBrk="1" hangingPunct="1"/>
              <a:t>22</a:t>
            </a:fld>
            <a:endParaRPr lang="en-GB" sz="1200">
              <a:solidFill>
                <a:srgbClr val="000000"/>
              </a:solidFill>
            </a:endParaRPr>
          </a:p>
        </p:txBody>
      </p:sp>
      <p:sp>
        <p:nvSpPr>
          <p:cNvPr id="604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60420"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D86C68A5-84B9-6348-A09B-5DDFA8FC2441}" type="slidenum">
              <a:rPr lang="en-GB" sz="1200">
                <a:solidFill>
                  <a:srgbClr val="000000"/>
                </a:solidFill>
              </a:rPr>
              <a:pPr eaLnBrk="1" hangingPunct="1"/>
              <a:t>23</a:t>
            </a:fld>
            <a:endParaRPr lang="en-GB" sz="1200">
              <a:solidFill>
                <a:srgbClr val="000000"/>
              </a:solidFill>
            </a:endParaRPr>
          </a:p>
        </p:txBody>
      </p:sp>
      <p:sp>
        <p:nvSpPr>
          <p:cNvPr id="624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62468"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2D64012F-1D6D-E440-81CA-B865405BDBDA}" type="slidenum">
              <a:rPr lang="en-GB" sz="1200">
                <a:solidFill>
                  <a:srgbClr val="000000"/>
                </a:solidFill>
              </a:rPr>
              <a:pPr eaLnBrk="1" hangingPunct="1"/>
              <a:t>24</a:t>
            </a:fld>
            <a:endParaRPr lang="en-GB" sz="1200">
              <a:solidFill>
                <a:srgbClr val="000000"/>
              </a:solidFill>
            </a:endParaRPr>
          </a:p>
        </p:txBody>
      </p:sp>
      <p:sp>
        <p:nvSpPr>
          <p:cNvPr id="6451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64516"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8CAF1333-94D3-E641-A97A-E1A80DC9C6B5}" type="slidenum">
              <a:rPr lang="en-GB" sz="1200">
                <a:solidFill>
                  <a:srgbClr val="000000"/>
                </a:solidFill>
              </a:rPr>
              <a:pPr eaLnBrk="1" hangingPunct="1"/>
              <a:t>25</a:t>
            </a:fld>
            <a:endParaRPr lang="en-GB" sz="1200">
              <a:solidFill>
                <a:srgbClr val="000000"/>
              </a:solidFill>
            </a:endParaRPr>
          </a:p>
        </p:txBody>
      </p:sp>
      <p:sp>
        <p:nvSpPr>
          <p:cNvPr id="6656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66564"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AFEAC258-FC6B-9F48-8277-3822D30B0212}" type="slidenum">
              <a:rPr lang="en-GB" sz="1200">
                <a:solidFill>
                  <a:srgbClr val="000000"/>
                </a:solidFill>
              </a:rPr>
              <a:pPr eaLnBrk="1" hangingPunct="1"/>
              <a:t>26</a:t>
            </a:fld>
            <a:endParaRPr lang="en-GB" sz="1200">
              <a:solidFill>
                <a:srgbClr val="000000"/>
              </a:solidFill>
            </a:endParaRPr>
          </a:p>
        </p:txBody>
      </p:sp>
      <p:sp>
        <p:nvSpPr>
          <p:cNvPr id="686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68612"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6A256968-11E5-AB41-BEE4-9A98FF235D9C}" type="slidenum">
              <a:rPr lang="en-GB" sz="1200">
                <a:solidFill>
                  <a:srgbClr val="000000"/>
                </a:solidFill>
              </a:rPr>
              <a:pPr eaLnBrk="1" hangingPunct="1"/>
              <a:t>27</a:t>
            </a:fld>
            <a:endParaRPr lang="en-GB" sz="1200">
              <a:solidFill>
                <a:srgbClr val="000000"/>
              </a:solidFill>
            </a:endParaRPr>
          </a:p>
        </p:txBody>
      </p:sp>
      <p:sp>
        <p:nvSpPr>
          <p:cNvPr id="706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70660"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9D732E76-D61B-4047-84ED-408CDAEFAB2A}" type="slidenum">
              <a:rPr lang="en-GB" sz="1200">
                <a:solidFill>
                  <a:srgbClr val="000000"/>
                </a:solidFill>
              </a:rPr>
              <a:pPr eaLnBrk="1" hangingPunct="1"/>
              <a:t>28</a:t>
            </a:fld>
            <a:endParaRPr lang="en-GB" sz="1200">
              <a:solidFill>
                <a:srgbClr val="000000"/>
              </a:solidFill>
            </a:endParaRPr>
          </a:p>
        </p:txBody>
      </p:sp>
      <p:sp>
        <p:nvSpPr>
          <p:cNvPr id="727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72708"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3AB31FE9-E079-2542-8448-112B87E21A08}" type="slidenum">
              <a:rPr lang="en-GB" sz="1200">
                <a:solidFill>
                  <a:srgbClr val="000000"/>
                </a:solidFill>
              </a:rPr>
              <a:pPr eaLnBrk="1" hangingPunct="1"/>
              <a:t>29</a:t>
            </a:fld>
            <a:endParaRPr lang="en-GB" sz="1200">
              <a:solidFill>
                <a:srgbClr val="000000"/>
              </a:solidFill>
            </a:endParaRPr>
          </a:p>
        </p:txBody>
      </p:sp>
      <p:sp>
        <p:nvSpPr>
          <p:cNvPr id="747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74756"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795AE441-2169-574F-90E7-4A32CE8313B8}" type="slidenum">
              <a:rPr lang="en-GB" sz="1200">
                <a:solidFill>
                  <a:srgbClr val="000000"/>
                </a:solidFill>
              </a:rPr>
              <a:pPr eaLnBrk="1" hangingPunct="1"/>
              <a:t>3</a:t>
            </a:fld>
            <a:endParaRPr lang="en-GB" sz="1200">
              <a:solidFill>
                <a:srgbClr val="000000"/>
              </a:solidFill>
            </a:endParaRPr>
          </a:p>
        </p:txBody>
      </p:sp>
      <p:sp>
        <p:nvSpPr>
          <p:cNvPr id="215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21508"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3F5EE14A-B836-7842-8EC9-0FDBE68CBE09}" type="slidenum">
              <a:rPr lang="en-GB" sz="1200">
                <a:solidFill>
                  <a:srgbClr val="000000"/>
                </a:solidFill>
              </a:rPr>
              <a:pPr eaLnBrk="1" hangingPunct="1"/>
              <a:t>30</a:t>
            </a:fld>
            <a:endParaRPr lang="en-GB" sz="1200">
              <a:solidFill>
                <a:srgbClr val="000000"/>
              </a:solidFill>
            </a:endParaRPr>
          </a:p>
        </p:txBody>
      </p:sp>
      <p:sp>
        <p:nvSpPr>
          <p:cNvPr id="768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76804"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EE5C9DD2-EDFD-1D45-8F81-4B4855442013}" type="slidenum">
              <a:rPr lang="en-GB" sz="1200">
                <a:solidFill>
                  <a:srgbClr val="000000"/>
                </a:solidFill>
              </a:rPr>
              <a:pPr eaLnBrk="1" hangingPunct="1"/>
              <a:t>31</a:t>
            </a:fld>
            <a:endParaRPr lang="en-GB" sz="1200">
              <a:solidFill>
                <a:srgbClr val="000000"/>
              </a:solidFill>
            </a:endParaRPr>
          </a:p>
        </p:txBody>
      </p:sp>
      <p:sp>
        <p:nvSpPr>
          <p:cNvPr id="788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78852"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8CEBCC2F-E3A0-1B43-A94F-E8EA1EAC016C}" type="slidenum">
              <a:rPr lang="en-GB" sz="1200">
                <a:solidFill>
                  <a:srgbClr val="000000"/>
                </a:solidFill>
              </a:rPr>
              <a:pPr eaLnBrk="1" hangingPunct="1"/>
              <a:t>32</a:t>
            </a:fld>
            <a:endParaRPr lang="en-GB" sz="1200">
              <a:solidFill>
                <a:srgbClr val="000000"/>
              </a:solidFill>
            </a:endParaRPr>
          </a:p>
        </p:txBody>
      </p:sp>
      <p:sp>
        <p:nvSpPr>
          <p:cNvPr id="8089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80900"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02AED7D3-EEC8-7B4D-9495-A4D1FF9A556B}" type="slidenum">
              <a:rPr lang="en-GB" sz="1200">
                <a:solidFill>
                  <a:srgbClr val="000000"/>
                </a:solidFill>
              </a:rPr>
              <a:pPr eaLnBrk="1" hangingPunct="1"/>
              <a:t>33</a:t>
            </a:fld>
            <a:endParaRPr lang="en-GB" sz="1200">
              <a:solidFill>
                <a:srgbClr val="000000"/>
              </a:solidFill>
            </a:endParaRPr>
          </a:p>
        </p:txBody>
      </p:sp>
      <p:sp>
        <p:nvSpPr>
          <p:cNvPr id="829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82948"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D66D3E30-9FA1-7240-B0D2-82C85B26CC10}" type="slidenum">
              <a:rPr lang="en-GB" sz="1200">
                <a:solidFill>
                  <a:srgbClr val="000000"/>
                </a:solidFill>
              </a:rPr>
              <a:pPr eaLnBrk="1" hangingPunct="1"/>
              <a:t>34</a:t>
            </a:fld>
            <a:endParaRPr lang="en-GB" sz="1200">
              <a:solidFill>
                <a:srgbClr val="000000"/>
              </a:solidFill>
            </a:endParaRPr>
          </a:p>
        </p:txBody>
      </p:sp>
      <p:sp>
        <p:nvSpPr>
          <p:cNvPr id="849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84996"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09783B3B-CF5A-EB45-B751-FC7671F4EF8C}" type="slidenum">
              <a:rPr lang="en-GB" sz="1200">
                <a:solidFill>
                  <a:srgbClr val="000000"/>
                </a:solidFill>
              </a:rPr>
              <a:pPr eaLnBrk="1" hangingPunct="1"/>
              <a:t>35</a:t>
            </a:fld>
            <a:endParaRPr lang="en-GB" sz="1200">
              <a:solidFill>
                <a:srgbClr val="000000"/>
              </a:solidFill>
            </a:endParaRPr>
          </a:p>
        </p:txBody>
      </p:sp>
      <p:sp>
        <p:nvSpPr>
          <p:cNvPr id="8704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87044" name="Text Box 2"/>
          <p:cNvSpPr txBox="1">
            <a:spLocks noGrp="1" noChangeArrowheads="1"/>
          </p:cNvSpPr>
          <p:nvPr>
            <p:ph type="body"/>
          </p:nvPr>
        </p:nvSpPr>
        <p:spPr>
          <a:xfrm>
            <a:off x="914400" y="4343400"/>
            <a:ext cx="5016500" cy="4205288"/>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9D6AEF24-925C-EC42-9A78-148D5E8C7F81}" type="slidenum">
              <a:rPr lang="en-GB" sz="1200">
                <a:solidFill>
                  <a:srgbClr val="000000"/>
                </a:solidFill>
              </a:rPr>
              <a:pPr eaLnBrk="1" hangingPunct="1"/>
              <a:t>36</a:t>
            </a:fld>
            <a:endParaRPr lang="en-GB" sz="1200">
              <a:solidFill>
                <a:srgbClr val="000000"/>
              </a:solidFill>
            </a:endParaRPr>
          </a:p>
        </p:txBody>
      </p:sp>
      <p:sp>
        <p:nvSpPr>
          <p:cNvPr id="890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89092"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8E055F30-2D03-2D40-A959-98B7D21C87CC}" type="slidenum">
              <a:rPr lang="en-GB" sz="1200">
                <a:solidFill>
                  <a:srgbClr val="000000"/>
                </a:solidFill>
              </a:rPr>
              <a:pPr eaLnBrk="1" hangingPunct="1"/>
              <a:t>37</a:t>
            </a:fld>
            <a:endParaRPr lang="en-GB" sz="1200">
              <a:solidFill>
                <a:srgbClr val="000000"/>
              </a:solidFill>
            </a:endParaRPr>
          </a:p>
        </p:txBody>
      </p:sp>
      <p:sp>
        <p:nvSpPr>
          <p:cNvPr id="9113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91140" name="Text Box 2"/>
          <p:cNvSpPr txBox="1">
            <a:spLocks noGrp="1" noChangeArrowheads="1"/>
          </p:cNvSpPr>
          <p:nvPr>
            <p:ph type="body"/>
          </p:nvPr>
        </p:nvSpPr>
        <p:spPr>
          <a:xfrm>
            <a:off x="914400" y="4343400"/>
            <a:ext cx="5016500" cy="4205288"/>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2E4C2AF0-61D7-AB40-8B56-599227C07063}" type="slidenum">
              <a:rPr lang="en-GB" sz="1200">
                <a:solidFill>
                  <a:srgbClr val="000000"/>
                </a:solidFill>
              </a:rPr>
              <a:pPr eaLnBrk="1" hangingPunct="1"/>
              <a:t>38</a:t>
            </a:fld>
            <a:endParaRPr lang="en-GB" sz="1200">
              <a:solidFill>
                <a:srgbClr val="000000"/>
              </a:solidFill>
            </a:endParaRPr>
          </a:p>
        </p:txBody>
      </p:sp>
      <p:sp>
        <p:nvSpPr>
          <p:cNvPr id="9318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93188" name="Text Box 2"/>
          <p:cNvSpPr txBox="1">
            <a:spLocks noGrp="1" noChangeArrowheads="1"/>
          </p:cNvSpPr>
          <p:nvPr>
            <p:ph type="body"/>
          </p:nvPr>
        </p:nvSpPr>
        <p:spPr>
          <a:xfrm>
            <a:off x="914400" y="4343400"/>
            <a:ext cx="5016500" cy="4205288"/>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87F40ACD-9DDD-894D-8B52-DE49D662A019}" type="slidenum">
              <a:rPr lang="en-GB" sz="1200">
                <a:solidFill>
                  <a:srgbClr val="000000"/>
                </a:solidFill>
              </a:rPr>
              <a:pPr eaLnBrk="1" hangingPunct="1"/>
              <a:t>39</a:t>
            </a:fld>
            <a:endParaRPr lang="en-GB" sz="1200">
              <a:solidFill>
                <a:srgbClr val="000000"/>
              </a:solidFill>
            </a:endParaRPr>
          </a:p>
        </p:txBody>
      </p:sp>
      <p:sp>
        <p:nvSpPr>
          <p:cNvPr id="952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95236"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5A16B9B1-C544-4C47-926C-E9240590EA35}" type="slidenum">
              <a:rPr lang="en-GB" sz="1200">
                <a:solidFill>
                  <a:srgbClr val="000000"/>
                </a:solidFill>
              </a:rPr>
              <a:pPr eaLnBrk="1" hangingPunct="1"/>
              <a:t>4</a:t>
            </a:fld>
            <a:endParaRPr lang="en-GB" sz="1200">
              <a:solidFill>
                <a:srgbClr val="000000"/>
              </a:solidFill>
            </a:endParaRPr>
          </a:p>
        </p:txBody>
      </p:sp>
      <p:sp>
        <p:nvSpPr>
          <p:cNvPr id="235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23556"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987D5773-0504-DE44-8448-087A67867830}" type="slidenum">
              <a:rPr lang="en-GB" sz="1200">
                <a:solidFill>
                  <a:srgbClr val="000000"/>
                </a:solidFill>
              </a:rPr>
              <a:pPr eaLnBrk="1" hangingPunct="1"/>
              <a:t>40</a:t>
            </a:fld>
            <a:endParaRPr lang="en-GB" sz="1200">
              <a:solidFill>
                <a:srgbClr val="000000"/>
              </a:solidFill>
            </a:endParaRPr>
          </a:p>
        </p:txBody>
      </p:sp>
      <p:sp>
        <p:nvSpPr>
          <p:cNvPr id="9728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97284" name="Text Box 2"/>
          <p:cNvSpPr txBox="1">
            <a:spLocks noGrp="1" noChangeArrowheads="1"/>
          </p:cNvSpPr>
          <p:nvPr>
            <p:ph type="body"/>
          </p:nvPr>
        </p:nvSpPr>
        <p:spPr>
          <a:xfrm>
            <a:off x="914400" y="4343400"/>
            <a:ext cx="5016500" cy="4205288"/>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98CEA174-EF42-454C-8F5E-D7FADD1111C3}" type="slidenum">
              <a:rPr lang="en-GB" sz="1200">
                <a:solidFill>
                  <a:srgbClr val="000000"/>
                </a:solidFill>
              </a:rPr>
              <a:pPr eaLnBrk="1" hangingPunct="1"/>
              <a:t>41</a:t>
            </a:fld>
            <a:endParaRPr lang="en-GB" sz="1200">
              <a:solidFill>
                <a:srgbClr val="000000"/>
              </a:solidFill>
            </a:endParaRPr>
          </a:p>
        </p:txBody>
      </p:sp>
      <p:sp>
        <p:nvSpPr>
          <p:cNvPr id="993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99332" name="Text Box 2"/>
          <p:cNvSpPr txBox="1">
            <a:spLocks noGrp="1" noChangeArrowheads="1"/>
          </p:cNvSpPr>
          <p:nvPr>
            <p:ph type="body"/>
          </p:nvPr>
        </p:nvSpPr>
        <p:spPr>
          <a:xfrm>
            <a:off x="914400" y="4343400"/>
            <a:ext cx="5016500" cy="4205288"/>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10C9AD70-379D-334B-A0B2-017AA9B4070D}" type="slidenum">
              <a:rPr lang="en-GB" sz="1200">
                <a:solidFill>
                  <a:srgbClr val="000000"/>
                </a:solidFill>
              </a:rPr>
              <a:pPr eaLnBrk="1" hangingPunct="1"/>
              <a:t>42</a:t>
            </a:fld>
            <a:endParaRPr lang="en-GB" sz="1200">
              <a:solidFill>
                <a:srgbClr val="000000"/>
              </a:solidFill>
            </a:endParaRPr>
          </a:p>
        </p:txBody>
      </p:sp>
      <p:sp>
        <p:nvSpPr>
          <p:cNvPr id="1013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101380" name="Text Box 2"/>
          <p:cNvSpPr txBox="1">
            <a:spLocks noGrp="1" noChangeArrowheads="1"/>
          </p:cNvSpPr>
          <p:nvPr>
            <p:ph type="body"/>
          </p:nvPr>
        </p:nvSpPr>
        <p:spPr>
          <a:xfrm>
            <a:off x="914400" y="4343400"/>
            <a:ext cx="5016500" cy="4205288"/>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434EB5AC-3F86-224D-B36A-4AC2BE34424C}" type="slidenum">
              <a:rPr lang="en-GB" sz="1200">
                <a:solidFill>
                  <a:srgbClr val="000000"/>
                </a:solidFill>
              </a:rPr>
              <a:pPr eaLnBrk="1" hangingPunct="1"/>
              <a:t>43</a:t>
            </a:fld>
            <a:endParaRPr lang="en-GB" sz="1200">
              <a:solidFill>
                <a:srgbClr val="000000"/>
              </a:solidFill>
            </a:endParaRPr>
          </a:p>
        </p:txBody>
      </p:sp>
      <p:sp>
        <p:nvSpPr>
          <p:cNvPr id="1034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103428" name="Text Box 2"/>
          <p:cNvSpPr txBox="1">
            <a:spLocks noGrp="1" noChangeArrowheads="1"/>
          </p:cNvSpPr>
          <p:nvPr>
            <p:ph type="body"/>
          </p:nvPr>
        </p:nvSpPr>
        <p:spPr>
          <a:xfrm>
            <a:off x="914400" y="4343400"/>
            <a:ext cx="5016500" cy="4205288"/>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66CE7E5-41D3-E94D-9243-9C35FC1FD055}" type="slidenum">
              <a:rPr lang="en-US" sz="1200">
                <a:solidFill>
                  <a:prstClr val="black"/>
                </a:solidFill>
              </a:rPr>
              <a:pPr eaLnBrk="1" hangingPunct="1"/>
              <a:t>44</a:t>
            </a:fld>
            <a:endParaRPr lang="en-US" sz="1200">
              <a:solidFill>
                <a:prstClr val="black"/>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4D6F1C27-6E07-BF49-9C63-478541DD64D4}" type="slidenum">
              <a:rPr lang="en-GB" sz="1200">
                <a:solidFill>
                  <a:srgbClr val="000000"/>
                </a:solidFill>
              </a:rPr>
              <a:pPr eaLnBrk="1" hangingPunct="1"/>
              <a:t>45</a:t>
            </a:fld>
            <a:endParaRPr lang="en-GB" sz="1200">
              <a:solidFill>
                <a:srgbClr val="000000"/>
              </a:solidFill>
            </a:endParaRPr>
          </a:p>
        </p:txBody>
      </p:sp>
      <p:sp>
        <p:nvSpPr>
          <p:cNvPr id="10752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107524" name="Text Box 2"/>
          <p:cNvSpPr txBox="1">
            <a:spLocks noGrp="1" noChangeArrowheads="1"/>
          </p:cNvSpPr>
          <p:nvPr>
            <p:ph type="body"/>
          </p:nvPr>
        </p:nvSpPr>
        <p:spPr>
          <a:xfrm>
            <a:off x="914400" y="4343400"/>
            <a:ext cx="5016500" cy="4205288"/>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8BDF238-A167-5B46-A613-3E8C3D7C0E67}" type="slidenum">
              <a:rPr lang="en-GB" sz="1200">
                <a:solidFill>
                  <a:prstClr val="black"/>
                </a:solidFill>
              </a:rPr>
              <a:pPr eaLnBrk="1" hangingPunct="1"/>
              <a:t>46</a:t>
            </a:fld>
            <a:endParaRPr lang="en-GB" sz="1200">
              <a:solidFill>
                <a:prstClr val="black"/>
              </a:solidFill>
            </a:endParaRPr>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9C426E-5604-B04F-A837-0B3C02D2979F}" type="slidenum">
              <a:rPr lang="en-US" sz="1200">
                <a:solidFill>
                  <a:prstClr val="black"/>
                </a:solidFill>
              </a:rPr>
              <a:pPr eaLnBrk="1" hangingPunct="1"/>
              <a:t>47</a:t>
            </a:fld>
            <a:endParaRPr lang="en-US" sz="1200">
              <a:solidFill>
                <a:prstClr val="black"/>
              </a:solidFill>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57ED3B8C-20FD-5B4C-9C18-AB65E49DBA5D}" type="slidenum">
              <a:rPr lang="en-GB" sz="1200">
                <a:solidFill>
                  <a:srgbClr val="000000"/>
                </a:solidFill>
              </a:rPr>
              <a:pPr eaLnBrk="1" hangingPunct="1"/>
              <a:t>5</a:t>
            </a:fld>
            <a:endParaRPr lang="en-GB" sz="1200">
              <a:solidFill>
                <a:srgbClr val="000000"/>
              </a:solidFill>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25604"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50B3EC6B-7108-3D4F-8203-78441FA824C2}" type="slidenum">
              <a:rPr lang="en-GB" sz="1200">
                <a:solidFill>
                  <a:srgbClr val="000000"/>
                </a:solidFill>
              </a:rPr>
              <a:pPr eaLnBrk="1" hangingPunct="1"/>
              <a:t>6</a:t>
            </a:fld>
            <a:endParaRPr lang="en-GB" sz="1200">
              <a:solidFill>
                <a:srgbClr val="000000"/>
              </a:solidFill>
            </a:endParaRPr>
          </a:p>
        </p:txBody>
      </p:sp>
      <p:sp>
        <p:nvSpPr>
          <p:cNvPr id="276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27652"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613B5716-3BEC-0542-A67A-1D39EB506E8D}" type="slidenum">
              <a:rPr lang="en-GB" sz="1200">
                <a:solidFill>
                  <a:srgbClr val="000000"/>
                </a:solidFill>
              </a:rPr>
              <a:pPr eaLnBrk="1" hangingPunct="1"/>
              <a:t>7</a:t>
            </a:fld>
            <a:endParaRPr lang="en-GB" sz="1200">
              <a:solidFill>
                <a:srgbClr val="000000"/>
              </a:solidFill>
            </a:endParaRPr>
          </a:p>
        </p:txBody>
      </p:sp>
      <p:sp>
        <p:nvSpPr>
          <p:cNvPr id="2969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29700" name="Text Box 2"/>
          <p:cNvSpPr txBox="1">
            <a:spLocks noGrp="1" noChangeArrowheads="1"/>
          </p:cNvSpPr>
          <p:nvPr>
            <p:ph type="body"/>
          </p:nvPr>
        </p:nvSpPr>
        <p:spPr>
          <a:xfrm>
            <a:off x="914400" y="4343400"/>
            <a:ext cx="5016500" cy="4205288"/>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0AB651E4-1C52-7940-AEA7-6452FE06FE4C}" type="slidenum">
              <a:rPr lang="en-GB" sz="1200">
                <a:solidFill>
                  <a:srgbClr val="000000"/>
                </a:solidFill>
              </a:rPr>
              <a:pPr eaLnBrk="1" hangingPunct="1"/>
              <a:t>8</a:t>
            </a:fld>
            <a:endParaRPr lang="en-GB" sz="1200">
              <a:solidFill>
                <a:srgbClr val="000000"/>
              </a:solidFill>
            </a:endParaRPr>
          </a:p>
        </p:txBody>
      </p:sp>
      <p:sp>
        <p:nvSpPr>
          <p:cNvPr id="317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31748"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fld id="{636E3933-4207-1446-A5F0-92534AAE8E41}" type="slidenum">
              <a:rPr lang="en-GB" sz="1200">
                <a:solidFill>
                  <a:srgbClr val="000000"/>
                </a:solidFill>
              </a:rPr>
              <a:pPr eaLnBrk="1" hangingPunct="1"/>
              <a:t>9</a:t>
            </a:fld>
            <a:endParaRPr lang="en-GB" sz="1200">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Times New Roman" charset="0"/>
              </a:defRPr>
            </a:lvl1pPr>
            <a:lvl2pPr marL="37931725" indent="-37474525" eaLnBrk="0" hangingPunct="0">
              <a:defRPr sz="2400">
                <a:solidFill>
                  <a:schemeClr val="bg1"/>
                </a:solidFill>
                <a:latin typeface="Times New Roman" charset="0"/>
                <a:ea typeface="Times New Roman" charset="0"/>
                <a:cs typeface="Times New Roman" charset="0"/>
              </a:defRPr>
            </a:lvl2pPr>
            <a:lvl3pPr eaLnBrk="0" hangingPunct="0">
              <a:defRPr sz="2400">
                <a:solidFill>
                  <a:schemeClr val="bg1"/>
                </a:solidFill>
                <a:latin typeface="Times New Roman" charset="0"/>
                <a:ea typeface="Times New Roman" charset="0"/>
                <a:cs typeface="Times New Roman" charset="0"/>
              </a:defRPr>
            </a:lvl3pPr>
            <a:lvl4pPr eaLnBrk="0" hangingPunct="0">
              <a:defRPr sz="2400">
                <a:solidFill>
                  <a:schemeClr val="bg1"/>
                </a:solidFill>
                <a:latin typeface="Times New Roman" charset="0"/>
                <a:ea typeface="Times New Roman" charset="0"/>
                <a:cs typeface="Times New Roman" charset="0"/>
              </a:defRPr>
            </a:lvl4pPr>
            <a:lvl5pPr eaLnBrk="0" hangingPunct="0">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bg1"/>
                </a:solidFill>
                <a:latin typeface="Times New Roman" charset="0"/>
                <a:ea typeface="Times New Roman" charset="0"/>
                <a:cs typeface="Times New Roman" charset="0"/>
              </a:defRPr>
            </a:lvl9pPr>
          </a:lstStyle>
          <a:p>
            <a:pPr eaLnBrk="1" hangingPunct="1"/>
            <a:endParaRPr lang="en-US"/>
          </a:p>
        </p:txBody>
      </p:sp>
      <p:sp>
        <p:nvSpPr>
          <p:cNvPr id="33796" name="Text Box 2"/>
          <p:cNvSpPr txBox="1">
            <a:spLocks noGrp="1" noChangeArrowheads="1"/>
          </p:cNvSpPr>
          <p:nvPr>
            <p:ph type="body"/>
          </p:nvPr>
        </p:nvSpPr>
        <p:spPr>
          <a:xfrm>
            <a:off x="914400" y="4343400"/>
            <a:ext cx="5016500"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A76CAA06-D781-5B4A-BF81-182FF390FE80}" type="slidenum">
              <a:rPr lang="en-US"/>
              <a:pPr/>
              <a:t>‹#›</a:t>
            </a:fld>
            <a:endParaRPr lang="en-US"/>
          </a:p>
        </p:txBody>
      </p:sp>
    </p:spTree>
    <p:extLst>
      <p:ext uri="{BB962C8B-B14F-4D97-AF65-F5344CB8AC3E}">
        <p14:creationId xmlns:p14="http://schemas.microsoft.com/office/powerpoint/2010/main" val="340009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67C598FB-2738-6E49-9538-DCD376600000}" type="slidenum">
              <a:rPr lang="en-US"/>
              <a:pPr/>
              <a:t>‹#›</a:t>
            </a:fld>
            <a:endParaRPr lang="en-US"/>
          </a:p>
        </p:txBody>
      </p:sp>
    </p:spTree>
    <p:extLst>
      <p:ext uri="{BB962C8B-B14F-4D97-AF65-F5344CB8AC3E}">
        <p14:creationId xmlns:p14="http://schemas.microsoft.com/office/powerpoint/2010/main" val="399945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609600"/>
            <a:ext cx="1938338" cy="5472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67375"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7066F452-B431-0846-9EF9-7642789FE1D3}" type="slidenum">
              <a:rPr lang="en-US"/>
              <a:pPr/>
              <a:t>‹#›</a:t>
            </a:fld>
            <a:endParaRPr lang="en-US"/>
          </a:p>
        </p:txBody>
      </p:sp>
    </p:spTree>
    <p:extLst>
      <p:ext uri="{BB962C8B-B14F-4D97-AF65-F5344CB8AC3E}">
        <p14:creationId xmlns:p14="http://schemas.microsoft.com/office/powerpoint/2010/main" val="1258314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58113" cy="1128713"/>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73DF4C21-E72F-8A4C-8352-2D84C392AED5}" type="slidenum">
              <a:rPr lang="en-US"/>
              <a:pPr/>
              <a:t>‹#›</a:t>
            </a:fld>
            <a:endParaRPr lang="en-US"/>
          </a:p>
        </p:txBody>
      </p:sp>
    </p:spTree>
    <p:extLst>
      <p:ext uri="{BB962C8B-B14F-4D97-AF65-F5344CB8AC3E}">
        <p14:creationId xmlns:p14="http://schemas.microsoft.com/office/powerpoint/2010/main" val="233618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933386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1015526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0017521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2578643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7226762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20508316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0192940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12D19D81-35D6-9F40-B2C9-655CDE4BB00D}" type="slidenum">
              <a:rPr lang="en-US"/>
              <a:pPr/>
              <a:t>‹#›</a:t>
            </a:fld>
            <a:endParaRPr lang="en-US"/>
          </a:p>
        </p:txBody>
      </p:sp>
    </p:spTree>
    <p:extLst>
      <p:ext uri="{BB962C8B-B14F-4D97-AF65-F5344CB8AC3E}">
        <p14:creationId xmlns:p14="http://schemas.microsoft.com/office/powerpoint/2010/main" val="96113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13371520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55577503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1091377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03259983"/>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7171"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1BC68E7A-A13D-274A-B2E9-B1C374F666DE}" type="slidenum">
              <a:rPr lang="en-US"/>
              <a:pPr>
                <a:defRPr/>
              </a:pPr>
              <a:t>‹#›</a:t>
            </a:fld>
            <a:endParaRPr lang="en-US"/>
          </a:p>
        </p:txBody>
      </p:sp>
    </p:spTree>
    <p:extLst>
      <p:ext uri="{BB962C8B-B14F-4D97-AF65-F5344CB8AC3E}">
        <p14:creationId xmlns:p14="http://schemas.microsoft.com/office/powerpoint/2010/main" val="1253715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11EC7A0-8EF1-B047-B467-1CE981745E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7553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F9B200A-3719-EF44-B86B-CB2BB9072F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221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5404A8E7-E83B-664E-BEBC-AA781831A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8416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51B1CBCE-3240-2943-9FD9-16FF1A0562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2693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4A35F016-5B9E-4940-BC1C-DEA2AFFF56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478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0CFAD7F9-DD97-E546-A82B-2E2390A34625}" type="slidenum">
              <a:rPr lang="en-US"/>
              <a:pPr/>
              <a:t>‹#›</a:t>
            </a:fld>
            <a:endParaRPr lang="en-US"/>
          </a:p>
        </p:txBody>
      </p:sp>
    </p:spTree>
    <p:extLst>
      <p:ext uri="{BB962C8B-B14F-4D97-AF65-F5344CB8AC3E}">
        <p14:creationId xmlns:p14="http://schemas.microsoft.com/office/powerpoint/2010/main" val="588455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06B3B0DB-7364-E448-A411-FA36A9FC4A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6178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28C5958-BD30-A54C-919F-5A63AB9AEB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4183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67BF87F6-3B79-C14C-AA5D-0567465116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9044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28FB4C13-D500-F241-B94B-227310C62B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2765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DF28AA6-BEDB-F042-8B28-7530F2314B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8513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7171"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fld id="{A76CAA06-D781-5B4A-BF81-182FF390FE80}" type="slidenum">
              <a:rPr lang="en-US" smtClean="0"/>
              <a:pPr/>
              <a:t>‹#›</a:t>
            </a:fld>
            <a:endParaRPr lang="en-US"/>
          </a:p>
        </p:txBody>
      </p:sp>
    </p:spTree>
    <p:extLst>
      <p:ext uri="{BB962C8B-B14F-4D97-AF65-F5344CB8AC3E}">
        <p14:creationId xmlns:p14="http://schemas.microsoft.com/office/powerpoint/2010/main" val="289955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fld id="{12D19D81-35D6-9F40-B2C9-655CDE4BB00D}" type="slidenum">
              <a:rPr lang="en-US" smtClean="0"/>
              <a:pPr/>
              <a:t>‹#›</a:t>
            </a:fld>
            <a:endParaRPr lang="en-US"/>
          </a:p>
        </p:txBody>
      </p:sp>
    </p:spTree>
    <p:extLst>
      <p:ext uri="{BB962C8B-B14F-4D97-AF65-F5344CB8AC3E}">
        <p14:creationId xmlns:p14="http://schemas.microsoft.com/office/powerpoint/2010/main" val="1434770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fld id="{0CFAD7F9-DD97-E546-A82B-2E2390A34625}" type="slidenum">
              <a:rPr lang="en-US" smtClean="0"/>
              <a:pPr/>
              <a:t>‹#›</a:t>
            </a:fld>
            <a:endParaRPr lang="en-US"/>
          </a:p>
        </p:txBody>
      </p:sp>
    </p:spTree>
    <p:extLst>
      <p:ext uri="{BB962C8B-B14F-4D97-AF65-F5344CB8AC3E}">
        <p14:creationId xmlns:p14="http://schemas.microsoft.com/office/powerpoint/2010/main" val="2880599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fld id="{01FF1EE9-F1D6-C249-BAA1-83F3C2131512}" type="slidenum">
              <a:rPr lang="en-US" smtClean="0"/>
              <a:pPr/>
              <a:t>‹#›</a:t>
            </a:fld>
            <a:endParaRPr lang="en-US"/>
          </a:p>
        </p:txBody>
      </p:sp>
    </p:spTree>
    <p:extLst>
      <p:ext uri="{BB962C8B-B14F-4D97-AF65-F5344CB8AC3E}">
        <p14:creationId xmlns:p14="http://schemas.microsoft.com/office/powerpoint/2010/main" val="1628251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fld id="{5A4CBE5A-D6B6-B345-9FBD-1739D845335B}" type="slidenum">
              <a:rPr lang="en-US" smtClean="0"/>
              <a:pPr/>
              <a:t>‹#›</a:t>
            </a:fld>
            <a:endParaRPr lang="en-US"/>
          </a:p>
        </p:txBody>
      </p:sp>
    </p:spTree>
    <p:extLst>
      <p:ext uri="{BB962C8B-B14F-4D97-AF65-F5344CB8AC3E}">
        <p14:creationId xmlns:p14="http://schemas.microsoft.com/office/powerpoint/2010/main" val="7129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2063" cy="4100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263" y="1981200"/>
            <a:ext cx="3803650" cy="4100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01FF1EE9-F1D6-C249-BAA1-83F3C2131512}" type="slidenum">
              <a:rPr lang="en-US"/>
              <a:pPr/>
              <a:t>‹#›</a:t>
            </a:fld>
            <a:endParaRPr lang="en-US"/>
          </a:p>
        </p:txBody>
      </p:sp>
    </p:spTree>
    <p:extLst>
      <p:ext uri="{BB962C8B-B14F-4D97-AF65-F5344CB8AC3E}">
        <p14:creationId xmlns:p14="http://schemas.microsoft.com/office/powerpoint/2010/main" val="515460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fld id="{FE612BD0-AD4F-2B45-9F89-4DFAAF4AD7F0}" type="slidenum">
              <a:rPr lang="en-US" smtClean="0"/>
              <a:pPr/>
              <a:t>‹#›</a:t>
            </a:fld>
            <a:endParaRPr lang="en-US"/>
          </a:p>
        </p:txBody>
      </p:sp>
    </p:spTree>
    <p:extLst>
      <p:ext uri="{BB962C8B-B14F-4D97-AF65-F5344CB8AC3E}">
        <p14:creationId xmlns:p14="http://schemas.microsoft.com/office/powerpoint/2010/main" val="2228750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fld id="{91B894CD-F5D0-C242-A847-D63BB7F5772A}" type="slidenum">
              <a:rPr lang="en-US" smtClean="0"/>
              <a:pPr/>
              <a:t>‹#›</a:t>
            </a:fld>
            <a:endParaRPr lang="en-US"/>
          </a:p>
        </p:txBody>
      </p:sp>
    </p:spTree>
    <p:extLst>
      <p:ext uri="{BB962C8B-B14F-4D97-AF65-F5344CB8AC3E}">
        <p14:creationId xmlns:p14="http://schemas.microsoft.com/office/powerpoint/2010/main" val="3722256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fld id="{68EF883C-81FB-E942-BCA0-0ADA51765A77}" type="slidenum">
              <a:rPr lang="en-US" smtClean="0"/>
              <a:pPr/>
              <a:t>‹#›</a:t>
            </a:fld>
            <a:endParaRPr lang="en-US"/>
          </a:p>
        </p:txBody>
      </p:sp>
    </p:spTree>
    <p:extLst>
      <p:ext uri="{BB962C8B-B14F-4D97-AF65-F5344CB8AC3E}">
        <p14:creationId xmlns:p14="http://schemas.microsoft.com/office/powerpoint/2010/main" val="684041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fld id="{CA96AAB0-E0FB-3147-A235-4E428E7F1801}" type="slidenum">
              <a:rPr lang="en-US" smtClean="0"/>
              <a:pPr/>
              <a:t>‹#›</a:t>
            </a:fld>
            <a:endParaRPr lang="en-US"/>
          </a:p>
        </p:txBody>
      </p:sp>
    </p:spTree>
    <p:extLst>
      <p:ext uri="{BB962C8B-B14F-4D97-AF65-F5344CB8AC3E}">
        <p14:creationId xmlns:p14="http://schemas.microsoft.com/office/powerpoint/2010/main" val="80640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fld id="{67C598FB-2738-6E49-9538-DCD376600000}" type="slidenum">
              <a:rPr lang="en-US" smtClean="0"/>
              <a:pPr/>
              <a:t>‹#›</a:t>
            </a:fld>
            <a:endParaRPr lang="en-US"/>
          </a:p>
        </p:txBody>
      </p:sp>
    </p:spTree>
    <p:extLst>
      <p:ext uri="{BB962C8B-B14F-4D97-AF65-F5344CB8AC3E}">
        <p14:creationId xmlns:p14="http://schemas.microsoft.com/office/powerpoint/2010/main" val="3817600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fld id="{7066F452-B431-0846-9EF9-7642789FE1D3}" type="slidenum">
              <a:rPr lang="en-US" smtClean="0"/>
              <a:pPr/>
              <a:t>‹#›</a:t>
            </a:fld>
            <a:endParaRPr lang="en-US"/>
          </a:p>
        </p:txBody>
      </p:sp>
    </p:spTree>
    <p:extLst>
      <p:ext uri="{BB962C8B-B14F-4D97-AF65-F5344CB8AC3E}">
        <p14:creationId xmlns:p14="http://schemas.microsoft.com/office/powerpoint/2010/main" val="2086550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7171"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1BC68E7A-A13D-274A-B2E9-B1C374F666DE}" type="slidenum">
              <a:rPr lang="en-US"/>
              <a:pPr>
                <a:defRPr/>
              </a:pPr>
              <a:t>‹#›</a:t>
            </a:fld>
            <a:endParaRPr lang="en-US"/>
          </a:p>
        </p:txBody>
      </p:sp>
    </p:spTree>
    <p:extLst>
      <p:ext uri="{BB962C8B-B14F-4D97-AF65-F5344CB8AC3E}">
        <p14:creationId xmlns:p14="http://schemas.microsoft.com/office/powerpoint/2010/main" val="35048363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11EC7A0-8EF1-B047-B467-1CE981745E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474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F9B200A-3719-EF44-B86B-CB2BB9072F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5943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5404A8E7-E83B-664E-BEBC-AA781831A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352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5A4CBE5A-D6B6-B345-9FBD-1739D845335B}" type="slidenum">
              <a:rPr lang="en-US"/>
              <a:pPr/>
              <a:t>‹#›</a:t>
            </a:fld>
            <a:endParaRPr lang="en-US"/>
          </a:p>
        </p:txBody>
      </p:sp>
    </p:spTree>
    <p:extLst>
      <p:ext uri="{BB962C8B-B14F-4D97-AF65-F5344CB8AC3E}">
        <p14:creationId xmlns:p14="http://schemas.microsoft.com/office/powerpoint/2010/main" val="51002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51B1CBCE-3240-2943-9FD9-16FF1A0562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0121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4A35F016-5B9E-4940-BC1C-DEA2AFFF56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422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06B3B0DB-7364-E448-A411-FA36A9FC4A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3099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28C5958-BD30-A54C-919F-5A63AB9AEB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210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67BF87F6-3B79-C14C-AA5D-0567465116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5124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28FB4C13-D500-F241-B94B-227310C62B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6036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DF28AA6-BEDB-F042-8B28-7530F2314B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0853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7171"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1BC68E7A-A13D-274A-B2E9-B1C374F666DE}" type="slidenum">
              <a:rPr lang="en-US"/>
              <a:pPr>
                <a:defRPr/>
              </a:pPr>
              <a:t>‹#›</a:t>
            </a:fld>
            <a:endParaRPr lang="en-US"/>
          </a:p>
        </p:txBody>
      </p:sp>
    </p:spTree>
    <p:extLst>
      <p:ext uri="{BB962C8B-B14F-4D97-AF65-F5344CB8AC3E}">
        <p14:creationId xmlns:p14="http://schemas.microsoft.com/office/powerpoint/2010/main" val="2283193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11EC7A0-8EF1-B047-B467-1CE981745E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7467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F9B200A-3719-EF44-B86B-CB2BB9072F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4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FE612BD0-AD4F-2B45-9F89-4DFAAF4AD7F0}" type="slidenum">
              <a:rPr lang="en-US"/>
              <a:pPr/>
              <a:t>‹#›</a:t>
            </a:fld>
            <a:endParaRPr lang="en-US"/>
          </a:p>
        </p:txBody>
      </p:sp>
    </p:spTree>
    <p:extLst>
      <p:ext uri="{BB962C8B-B14F-4D97-AF65-F5344CB8AC3E}">
        <p14:creationId xmlns:p14="http://schemas.microsoft.com/office/powerpoint/2010/main" val="6833217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5404A8E7-E83B-664E-BEBC-AA781831A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24920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51B1CBCE-3240-2943-9FD9-16FF1A0562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7283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4A35F016-5B9E-4940-BC1C-DEA2AFFF56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2350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06B3B0DB-7364-E448-A411-FA36A9FC4A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4795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28C5958-BD30-A54C-919F-5A63AB9AEB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8004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67BF87F6-3B79-C14C-AA5D-0567465116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8436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28FB4C13-D500-F241-B94B-227310C62B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53412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DF28AA6-BEDB-F042-8B28-7530F2314B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431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fld id="{91B894CD-F5D0-C242-A847-D63BB7F5772A}" type="slidenum">
              <a:rPr lang="en-US"/>
              <a:pPr/>
              <a:t>‹#›</a:t>
            </a:fld>
            <a:endParaRPr lang="en-US"/>
          </a:p>
        </p:txBody>
      </p:sp>
    </p:spTree>
    <p:extLst>
      <p:ext uri="{BB962C8B-B14F-4D97-AF65-F5344CB8AC3E}">
        <p14:creationId xmlns:p14="http://schemas.microsoft.com/office/powerpoint/2010/main" val="330945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68EF883C-81FB-E942-BCA0-0ADA51765A77}" type="slidenum">
              <a:rPr lang="en-US"/>
              <a:pPr/>
              <a:t>‹#›</a:t>
            </a:fld>
            <a:endParaRPr lang="en-US"/>
          </a:p>
        </p:txBody>
      </p:sp>
    </p:spTree>
    <p:extLst>
      <p:ext uri="{BB962C8B-B14F-4D97-AF65-F5344CB8AC3E}">
        <p14:creationId xmlns:p14="http://schemas.microsoft.com/office/powerpoint/2010/main" val="147195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CA96AAB0-E0FB-3147-A235-4E428E7F1801}" type="slidenum">
              <a:rPr lang="en-US"/>
              <a:pPr/>
              <a:t>‹#›</a:t>
            </a:fld>
            <a:endParaRPr lang="en-US"/>
          </a:p>
        </p:txBody>
      </p:sp>
    </p:spTree>
    <p:extLst>
      <p:ext uri="{BB962C8B-B14F-4D97-AF65-F5344CB8AC3E}">
        <p14:creationId xmlns:p14="http://schemas.microsoft.com/office/powerpoint/2010/main" val="7176518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2.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58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685800" y="1981200"/>
            <a:ext cx="7758113"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685800" y="6248400"/>
            <a:ext cx="1890713" cy="4429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ea typeface="Times New Roman" charset="0"/>
              </a:defRPr>
            </a:lvl1pPr>
          </a:lstStyle>
          <a:p>
            <a:pPr>
              <a:defRPr/>
            </a:pPr>
            <a:endParaRPr lang="en-US"/>
          </a:p>
        </p:txBody>
      </p:sp>
      <p:sp>
        <p:nvSpPr>
          <p:cNvPr id="1028" name="Rectangle 4"/>
          <p:cNvSpPr>
            <a:spLocks noGrp="1" noChangeArrowheads="1"/>
          </p:cNvSpPr>
          <p:nvPr>
            <p:ph type="ftr"/>
          </p:nvPr>
        </p:nvSpPr>
        <p:spPr bwMode="auto">
          <a:xfrm>
            <a:off x="3124200" y="6248400"/>
            <a:ext cx="2881313" cy="4429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ea typeface="Times New Roman" charset="0"/>
              </a:defRPr>
            </a:lvl1pPr>
          </a:lstStyle>
          <a:p>
            <a:pPr>
              <a:defRPr/>
            </a:pPr>
            <a:endParaRPr lang="en-US"/>
          </a:p>
        </p:txBody>
      </p:sp>
      <p:sp>
        <p:nvSpPr>
          <p:cNvPr id="1029" name="Rectangle 5"/>
          <p:cNvSpPr>
            <a:spLocks noGrp="1" noChangeArrowheads="1"/>
          </p:cNvSpPr>
          <p:nvPr>
            <p:ph type="sldNum"/>
          </p:nvPr>
        </p:nvSpPr>
        <p:spPr bwMode="auto">
          <a:xfrm>
            <a:off x="6553200" y="6248400"/>
            <a:ext cx="1890713" cy="4429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defRPr>
            </a:lvl1pPr>
          </a:lstStyle>
          <a:p>
            <a:fld id="{A084DBB1-EA3A-BB48-8ED2-82DA3090D1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ＭＳ Ｐゴシック" charset="0"/>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Times New Roman"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Times New Roman"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Times New Roman"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Times New Roman"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Times New Roman" charset="0"/>
          <a:cs typeface="Times New Roman"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Times New Roman" charset="0"/>
          <a:cs typeface="Times New Roman"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Times New Roman" charset="0"/>
          <a:cs typeface="Times New Roman"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Times New Roman" charset="0"/>
          <a:cs typeface="Times New Roman"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buClrTx/>
                <a:buSzTx/>
                <a:buFontTx/>
                <a:buNone/>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buClrTx/>
                <a:buSzTx/>
                <a:buFontTx/>
                <a:buNone/>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buClrTx/>
                <a:buSzTx/>
                <a:buFontTx/>
                <a:buNone/>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buClrTx/>
                <a:buSzTx/>
                <a:buFontTx/>
                <a:buNone/>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buClrTx/>
                <a:buSzTx/>
                <a:buFontTx/>
                <a:buNone/>
              </a:pPr>
              <a:endParaRPr lang="en-US">
                <a:solidFill>
                  <a:srgbClr val="FFFFFF"/>
                </a:solidFill>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buClrTx/>
                <a:buSzTx/>
                <a:buFontTx/>
                <a:buNone/>
              </a:pPr>
              <a:endParaRPr lang="en-US">
                <a:solidFill>
                  <a:srgbClr val="FFFFFF"/>
                </a:solidFill>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buClrTx/>
                <a:buSzTx/>
                <a:buFontTx/>
                <a:buNone/>
              </a:pPr>
              <a:endParaRPr lang="en-US">
                <a:solidFill>
                  <a:srgbClr val="FFFFFF"/>
                </a:solidFill>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buClrTx/>
              <a:buSzTx/>
              <a:buFontTx/>
              <a:buNone/>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buClrTx/>
              <a:buSzTx/>
              <a:buFontTx/>
              <a:buNone/>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buClrTx/>
              <a:buSzTx/>
              <a:buFontTx/>
              <a:buNone/>
              <a:defRPr/>
            </a:pPr>
            <a:fld id="{61F442D0-A11F-2640-8129-5D1BEF7A3C1E}" type="slidenum">
              <a:rPr lang="en-US"/>
              <a:pPr defTabSz="914400">
                <a:buClrTx/>
                <a:buSzTx/>
                <a:buFontTx/>
                <a:buNone/>
                <a:defRPr/>
              </a:pPr>
              <a:t>‹#›</a:t>
            </a:fld>
            <a:endParaRPr lang="en-US"/>
          </a:p>
        </p:txBody>
      </p:sp>
    </p:spTree>
    <p:extLst>
      <p:ext uri="{BB962C8B-B14F-4D97-AF65-F5344CB8AC3E}">
        <p14:creationId xmlns:p14="http://schemas.microsoft.com/office/powerpoint/2010/main" val="2955852162"/>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ea typeface="+mn-ea"/>
                <a:cs typeface="+mn-cs"/>
              </a:defRPr>
            </a:lvl1pPr>
          </a:lstStyle>
          <a:p>
            <a:pPr defTabSz="914400">
              <a:buClrTx/>
              <a:buSzTx/>
              <a:buFontTx/>
              <a:buNone/>
              <a:defRPr/>
            </a:pPr>
            <a:endParaRPr lang="en-US">
              <a:solidFill>
                <a:srgbClr val="000000"/>
              </a:solidFill>
            </a:endParaRPr>
          </a:p>
        </p:txBody>
      </p:sp>
      <p:sp>
        <p:nvSpPr>
          <p:cNvPr id="6148"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ea typeface="+mn-ea"/>
                <a:cs typeface="+mn-cs"/>
              </a:defRPr>
            </a:lvl1pPr>
          </a:lstStyle>
          <a:p>
            <a:pPr defTabSz="914400">
              <a:buClrTx/>
              <a:buSzTx/>
              <a:buFontTx/>
              <a:buNone/>
              <a:defRPr/>
            </a:pPr>
            <a:endParaRPr lang="en-US">
              <a:solidFill>
                <a:srgbClr val="000000"/>
              </a:solidFill>
            </a:endParaRPr>
          </a:p>
        </p:txBody>
      </p:sp>
      <p:sp>
        <p:nvSpPr>
          <p:cNvPr id="6149"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defTabSz="914400">
              <a:buClrTx/>
              <a:buSzTx/>
              <a:buFontTx/>
              <a:buNone/>
              <a:defRPr/>
            </a:pPr>
            <a:fld id="{4B12A78E-F6A4-A74C-994D-DE0976A8B8CF}" type="slidenum">
              <a:rPr lang="en-US">
                <a:solidFill>
                  <a:srgbClr val="000000"/>
                </a:solidFill>
                <a:cs typeface="ＭＳ Ｐゴシック" charset="0"/>
              </a:rPr>
              <a:pPr defTabSz="914400">
                <a:buClrTx/>
                <a:buSzTx/>
                <a:buFontTx/>
                <a:buNone/>
                <a:defRPr/>
              </a:pPr>
              <a:t>‹#›</a:t>
            </a:fld>
            <a:endParaRPr lang="en-US">
              <a:solidFill>
                <a:srgbClr val="000000"/>
              </a:solidFill>
              <a:cs typeface="ＭＳ Ｐゴシック" charset="0"/>
            </a:endParaRPr>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38308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ea typeface="+mn-ea"/>
                <a:cs typeface="+mn-cs"/>
              </a:defRPr>
            </a:lvl1pPr>
          </a:lstStyle>
          <a:p>
            <a:pPr>
              <a:defRPr/>
            </a:pPr>
            <a:endParaRPr lang="en-US"/>
          </a:p>
        </p:txBody>
      </p:sp>
      <p:sp>
        <p:nvSpPr>
          <p:cNvPr id="6148"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ea typeface="+mn-ea"/>
                <a:cs typeface="+mn-cs"/>
              </a:defRPr>
            </a:lvl1pPr>
          </a:lstStyle>
          <a:p>
            <a:pPr>
              <a:defRPr/>
            </a:pPr>
            <a:endParaRPr lang="en-US"/>
          </a:p>
        </p:txBody>
      </p:sp>
      <p:sp>
        <p:nvSpPr>
          <p:cNvPr id="6149"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A084DBB1-EA3A-BB48-8ED2-82DA3090D1C0}" type="slidenum">
              <a:rPr lang="en-US" smtClean="0"/>
              <a:pPr/>
              <a:t>‹#›</a:t>
            </a:fld>
            <a:endParaRPr lang="en-US"/>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ea typeface="+mn-ea"/>
                <a:cs typeface="+mn-cs"/>
              </a:defRPr>
            </a:lvl1pPr>
          </a:lstStyle>
          <a:p>
            <a:pPr defTabSz="914400">
              <a:buClrTx/>
              <a:buSzTx/>
              <a:buFontTx/>
              <a:buNone/>
              <a:defRPr/>
            </a:pPr>
            <a:endParaRPr lang="en-US">
              <a:solidFill>
                <a:srgbClr val="000000"/>
              </a:solidFill>
            </a:endParaRPr>
          </a:p>
        </p:txBody>
      </p:sp>
      <p:sp>
        <p:nvSpPr>
          <p:cNvPr id="6148"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ea typeface="+mn-ea"/>
                <a:cs typeface="+mn-cs"/>
              </a:defRPr>
            </a:lvl1pPr>
          </a:lstStyle>
          <a:p>
            <a:pPr defTabSz="914400">
              <a:buClrTx/>
              <a:buSzTx/>
              <a:buFontTx/>
              <a:buNone/>
              <a:defRPr/>
            </a:pPr>
            <a:endParaRPr lang="en-US">
              <a:solidFill>
                <a:srgbClr val="000000"/>
              </a:solidFill>
            </a:endParaRPr>
          </a:p>
        </p:txBody>
      </p:sp>
      <p:sp>
        <p:nvSpPr>
          <p:cNvPr id="6149"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defTabSz="914400">
              <a:buClrTx/>
              <a:buSzTx/>
              <a:buFontTx/>
              <a:buNone/>
              <a:defRPr/>
            </a:pPr>
            <a:fld id="{4B12A78E-F6A4-A74C-994D-DE0976A8B8CF}" type="slidenum">
              <a:rPr lang="en-US">
                <a:solidFill>
                  <a:srgbClr val="000000"/>
                </a:solidFill>
                <a:cs typeface="ＭＳ Ｐゴシック" charset="0"/>
              </a:rPr>
              <a:pPr defTabSz="914400">
                <a:buClrTx/>
                <a:buSzTx/>
                <a:buFontTx/>
                <a:buNone/>
                <a:defRPr/>
              </a:pPr>
              <a:t>‹#›</a:t>
            </a:fld>
            <a:endParaRPr lang="en-US">
              <a:solidFill>
                <a:srgbClr val="000000"/>
              </a:solidFill>
              <a:cs typeface="ＭＳ Ｐゴシック" charset="0"/>
            </a:endParaRPr>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1339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ea typeface="+mn-ea"/>
                <a:cs typeface="+mn-cs"/>
              </a:defRPr>
            </a:lvl1pPr>
          </a:lstStyle>
          <a:p>
            <a:pPr defTabSz="914400">
              <a:buClrTx/>
              <a:buSzTx/>
              <a:buFontTx/>
              <a:buNone/>
              <a:defRPr/>
            </a:pPr>
            <a:endParaRPr lang="en-US">
              <a:solidFill>
                <a:srgbClr val="000000"/>
              </a:solidFill>
            </a:endParaRPr>
          </a:p>
        </p:txBody>
      </p:sp>
      <p:sp>
        <p:nvSpPr>
          <p:cNvPr id="6148"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ea typeface="+mn-ea"/>
                <a:cs typeface="+mn-cs"/>
              </a:defRPr>
            </a:lvl1pPr>
          </a:lstStyle>
          <a:p>
            <a:pPr defTabSz="914400">
              <a:buClrTx/>
              <a:buSzTx/>
              <a:buFontTx/>
              <a:buNone/>
              <a:defRPr/>
            </a:pPr>
            <a:endParaRPr lang="en-US">
              <a:solidFill>
                <a:srgbClr val="000000"/>
              </a:solidFill>
            </a:endParaRPr>
          </a:p>
        </p:txBody>
      </p:sp>
      <p:sp>
        <p:nvSpPr>
          <p:cNvPr id="6149"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defTabSz="914400">
              <a:buClrTx/>
              <a:buSzTx/>
              <a:buFontTx/>
              <a:buNone/>
              <a:defRPr/>
            </a:pPr>
            <a:fld id="{4B12A78E-F6A4-A74C-994D-DE0976A8B8CF}" type="slidenum">
              <a:rPr lang="en-US">
                <a:solidFill>
                  <a:srgbClr val="000000"/>
                </a:solidFill>
                <a:cs typeface="ＭＳ Ｐゴシック" charset="0"/>
              </a:rPr>
              <a:pPr defTabSz="914400">
                <a:buClrTx/>
                <a:buSzTx/>
                <a:buFontTx/>
                <a:buNone/>
                <a:defRPr/>
              </a:pPr>
              <a:t>‹#›</a:t>
            </a:fld>
            <a:endParaRPr lang="en-US">
              <a:solidFill>
                <a:srgbClr val="000000"/>
              </a:solidFill>
              <a:cs typeface="ＭＳ Ｐゴシック" charset="0"/>
            </a:endParaRPr>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32808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4.xml"/><Relationship Id="rId3" Type="http://schemas.openxmlformats.org/officeDocument/2006/relationships/image" Target="../media/image5.emf"/></Relationships>
</file>

<file path=ppt/slides/_rels/slide4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41.xml"/><Relationship Id="rId3"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6.xml"/><Relationship Id="rId3" Type="http://schemas.openxmlformats.org/officeDocument/2006/relationships/image" Target="../media/image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7.xml"/><Relationship Id="rId3" Type="http://schemas.openxmlformats.org/officeDocument/2006/relationships/image" Target="../media/image7.emf"/></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447800" y="152400"/>
            <a:ext cx="6248400" cy="990600"/>
          </a:xfrm>
          <a:prstGeom prst="rect">
            <a:avLst/>
          </a:prstGeom>
          <a:solidFill>
            <a:srgbClr val="E8B21A">
              <a:alpha val="50195"/>
            </a:srgbClr>
          </a:solidFill>
          <a:ln w="1260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b="1">
                <a:solidFill>
                  <a:srgbClr val="000000"/>
                </a:solidFill>
                <a:latin typeface="Arial" charset="0"/>
              </a:rPr>
              <a:t>Ерөнхий захидлууд</a:t>
            </a:r>
          </a:p>
        </p:txBody>
      </p:sp>
      <p:sp>
        <p:nvSpPr>
          <p:cNvPr id="3074" name="Rectangle 2"/>
          <p:cNvSpPr>
            <a:spLocks noChangeArrowheads="1"/>
          </p:cNvSpPr>
          <p:nvPr/>
        </p:nvSpPr>
        <p:spPr bwMode="auto">
          <a:xfrm>
            <a:off x="4800600" y="1600200"/>
            <a:ext cx="327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276225" indent="-276225">
              <a:lnSpc>
                <a:spcPct val="90000"/>
              </a:lnSpc>
              <a:spcBef>
                <a:spcPts val="900"/>
              </a:spcBef>
              <a:buFont typeface="Arial" charset="0"/>
              <a:buChar char="•"/>
              <a:tabLst>
                <a:tab pos="276225" algn="l"/>
                <a:tab pos="733425" algn="l"/>
                <a:tab pos="1190625" algn="l"/>
                <a:tab pos="1647825" algn="l"/>
                <a:tab pos="2105025" algn="l"/>
                <a:tab pos="2562225" algn="l"/>
                <a:tab pos="3019425" algn="l"/>
                <a:tab pos="3476625" algn="l"/>
                <a:tab pos="3933825" algn="l"/>
                <a:tab pos="4391025" algn="l"/>
                <a:tab pos="4848225" algn="l"/>
                <a:tab pos="5305425" algn="l"/>
                <a:tab pos="5762625" algn="l"/>
                <a:tab pos="6219825" algn="l"/>
                <a:tab pos="6677025" algn="l"/>
                <a:tab pos="7134225" algn="l"/>
                <a:tab pos="7591425" algn="l"/>
                <a:tab pos="8048625" algn="l"/>
                <a:tab pos="8505825" algn="l"/>
                <a:tab pos="8963025" algn="l"/>
                <a:tab pos="9420225" algn="l"/>
              </a:tabLst>
            </a:pPr>
            <a:r>
              <a:rPr lang="en-US" sz="3600" b="1" dirty="0" err="1">
                <a:solidFill>
                  <a:srgbClr val="000000"/>
                </a:solidFill>
                <a:latin typeface="Arial" charset="0"/>
              </a:rPr>
              <a:t>Еврейчүүд</a:t>
            </a:r>
            <a:endParaRPr lang="en-US" sz="3600" b="1" dirty="0">
              <a:solidFill>
                <a:srgbClr val="000000"/>
              </a:solidFill>
              <a:latin typeface="Arial" charset="0"/>
            </a:endParaRPr>
          </a:p>
          <a:p>
            <a:pPr marL="276225" indent="-276225">
              <a:lnSpc>
                <a:spcPct val="90000"/>
              </a:lnSpc>
              <a:spcBef>
                <a:spcPts val="900"/>
              </a:spcBef>
              <a:buFont typeface="Arial" charset="0"/>
              <a:buChar char="•"/>
              <a:tabLst>
                <a:tab pos="276225" algn="l"/>
                <a:tab pos="733425" algn="l"/>
                <a:tab pos="1190625" algn="l"/>
                <a:tab pos="1647825" algn="l"/>
                <a:tab pos="2105025" algn="l"/>
                <a:tab pos="2562225" algn="l"/>
                <a:tab pos="3019425" algn="l"/>
                <a:tab pos="3476625" algn="l"/>
                <a:tab pos="3933825" algn="l"/>
                <a:tab pos="4391025" algn="l"/>
                <a:tab pos="4848225" algn="l"/>
                <a:tab pos="5305425" algn="l"/>
                <a:tab pos="5762625" algn="l"/>
                <a:tab pos="6219825" algn="l"/>
                <a:tab pos="6677025" algn="l"/>
                <a:tab pos="7134225" algn="l"/>
                <a:tab pos="7591425" algn="l"/>
                <a:tab pos="8048625" algn="l"/>
                <a:tab pos="8505825" algn="l"/>
                <a:tab pos="8963025" algn="l"/>
                <a:tab pos="9420225" algn="l"/>
              </a:tabLst>
            </a:pPr>
            <a:r>
              <a:rPr lang="en-US" sz="3600" b="1" dirty="0" err="1">
                <a:solidFill>
                  <a:srgbClr val="000000"/>
                </a:solidFill>
                <a:latin typeface="Arial" charset="0"/>
              </a:rPr>
              <a:t>Иаков</a:t>
            </a:r>
            <a:endParaRPr lang="en-US" sz="3600" b="1" dirty="0">
              <a:solidFill>
                <a:srgbClr val="000000"/>
              </a:solidFill>
              <a:latin typeface="Arial" charset="0"/>
            </a:endParaRPr>
          </a:p>
          <a:p>
            <a:pPr marL="276225" indent="-276225">
              <a:lnSpc>
                <a:spcPct val="90000"/>
              </a:lnSpc>
              <a:spcBef>
                <a:spcPts val="900"/>
              </a:spcBef>
              <a:buFont typeface="Arial" charset="0"/>
              <a:buChar char="•"/>
              <a:tabLst>
                <a:tab pos="276225" algn="l"/>
                <a:tab pos="733425" algn="l"/>
                <a:tab pos="1190625" algn="l"/>
                <a:tab pos="1647825" algn="l"/>
                <a:tab pos="2105025" algn="l"/>
                <a:tab pos="2562225" algn="l"/>
                <a:tab pos="3019425" algn="l"/>
                <a:tab pos="3476625" algn="l"/>
                <a:tab pos="3933825" algn="l"/>
                <a:tab pos="4391025" algn="l"/>
                <a:tab pos="4848225" algn="l"/>
                <a:tab pos="5305425" algn="l"/>
                <a:tab pos="5762625" algn="l"/>
                <a:tab pos="6219825" algn="l"/>
                <a:tab pos="6677025" algn="l"/>
                <a:tab pos="7134225" algn="l"/>
                <a:tab pos="7591425" algn="l"/>
                <a:tab pos="8048625" algn="l"/>
                <a:tab pos="8505825" algn="l"/>
                <a:tab pos="8963025" algn="l"/>
                <a:tab pos="9420225" algn="l"/>
              </a:tabLst>
            </a:pPr>
            <a:r>
              <a:rPr lang="en-US" sz="3600" b="1" dirty="0">
                <a:solidFill>
                  <a:srgbClr val="000000"/>
                </a:solidFill>
                <a:latin typeface="Arial" charset="0"/>
              </a:rPr>
              <a:t>1</a:t>
            </a:r>
            <a:r>
              <a:rPr lang="mn-MN" sz="3600" b="1" dirty="0">
                <a:solidFill>
                  <a:srgbClr val="000000"/>
                </a:solidFill>
                <a:latin typeface="Arial" charset="0"/>
              </a:rPr>
              <a:t>,</a:t>
            </a:r>
            <a:r>
              <a:rPr lang="en-US" sz="3600" b="1" dirty="0">
                <a:solidFill>
                  <a:srgbClr val="000000"/>
                </a:solidFill>
                <a:latin typeface="Arial" charset="0"/>
              </a:rPr>
              <a:t> 2 </a:t>
            </a:r>
            <a:r>
              <a:rPr lang="en-US" sz="3600" b="1" dirty="0" err="1">
                <a:solidFill>
                  <a:srgbClr val="000000"/>
                </a:solidFill>
                <a:latin typeface="Arial" charset="0"/>
              </a:rPr>
              <a:t>Петр</a:t>
            </a:r>
            <a:endParaRPr lang="en-US" sz="3600" b="1" dirty="0">
              <a:solidFill>
                <a:srgbClr val="000000"/>
              </a:solidFill>
              <a:latin typeface="Arial" charset="0"/>
            </a:endParaRPr>
          </a:p>
          <a:p>
            <a:pPr marL="276225" indent="-276225">
              <a:lnSpc>
                <a:spcPct val="90000"/>
              </a:lnSpc>
              <a:spcBef>
                <a:spcPts val="900"/>
              </a:spcBef>
              <a:buFont typeface="Arial" charset="0"/>
              <a:buChar char="•"/>
              <a:tabLst>
                <a:tab pos="276225" algn="l"/>
                <a:tab pos="733425" algn="l"/>
                <a:tab pos="1190625" algn="l"/>
                <a:tab pos="1647825" algn="l"/>
                <a:tab pos="2105025" algn="l"/>
                <a:tab pos="2562225" algn="l"/>
                <a:tab pos="3019425" algn="l"/>
                <a:tab pos="3476625" algn="l"/>
                <a:tab pos="3933825" algn="l"/>
                <a:tab pos="4391025" algn="l"/>
                <a:tab pos="4848225" algn="l"/>
                <a:tab pos="5305425" algn="l"/>
                <a:tab pos="5762625" algn="l"/>
                <a:tab pos="6219825" algn="l"/>
                <a:tab pos="6677025" algn="l"/>
                <a:tab pos="7134225" algn="l"/>
                <a:tab pos="7591425" algn="l"/>
                <a:tab pos="8048625" algn="l"/>
                <a:tab pos="8505825" algn="l"/>
                <a:tab pos="8963025" algn="l"/>
                <a:tab pos="9420225" algn="l"/>
              </a:tabLst>
            </a:pPr>
            <a:r>
              <a:rPr lang="en-US" sz="3600" b="1" dirty="0">
                <a:solidFill>
                  <a:srgbClr val="000000"/>
                </a:solidFill>
                <a:latin typeface="Arial" charset="0"/>
              </a:rPr>
              <a:t>1, 2, 3 </a:t>
            </a:r>
            <a:r>
              <a:rPr lang="en-US" sz="3600" b="1" dirty="0" err="1">
                <a:solidFill>
                  <a:srgbClr val="000000"/>
                </a:solidFill>
                <a:latin typeface="Arial" charset="0"/>
              </a:rPr>
              <a:t>Иохан</a:t>
            </a:r>
            <a:endParaRPr lang="en-US" sz="3600" b="1" dirty="0">
              <a:solidFill>
                <a:srgbClr val="000000"/>
              </a:solidFill>
              <a:latin typeface="Arial" charset="0"/>
            </a:endParaRPr>
          </a:p>
          <a:p>
            <a:pPr marL="276225" indent="-276225">
              <a:lnSpc>
                <a:spcPct val="90000"/>
              </a:lnSpc>
              <a:spcBef>
                <a:spcPts val="900"/>
              </a:spcBef>
              <a:buFont typeface="Arial" charset="0"/>
              <a:buChar char="•"/>
              <a:tabLst>
                <a:tab pos="276225" algn="l"/>
                <a:tab pos="733425" algn="l"/>
                <a:tab pos="1190625" algn="l"/>
                <a:tab pos="1647825" algn="l"/>
                <a:tab pos="2105025" algn="l"/>
                <a:tab pos="2562225" algn="l"/>
                <a:tab pos="3019425" algn="l"/>
                <a:tab pos="3476625" algn="l"/>
                <a:tab pos="3933825" algn="l"/>
                <a:tab pos="4391025" algn="l"/>
                <a:tab pos="4848225" algn="l"/>
                <a:tab pos="5305425" algn="l"/>
                <a:tab pos="5762625" algn="l"/>
                <a:tab pos="6219825" algn="l"/>
                <a:tab pos="6677025" algn="l"/>
                <a:tab pos="7134225" algn="l"/>
                <a:tab pos="7591425" algn="l"/>
                <a:tab pos="8048625" algn="l"/>
                <a:tab pos="8505825" algn="l"/>
                <a:tab pos="8963025" algn="l"/>
                <a:tab pos="9420225" algn="l"/>
              </a:tabLst>
            </a:pPr>
            <a:r>
              <a:rPr lang="en-US" sz="3600" b="1" dirty="0" err="1">
                <a:solidFill>
                  <a:srgbClr val="000000"/>
                </a:solidFill>
                <a:latin typeface="Arial" charset="0"/>
              </a:rPr>
              <a:t>Иуда</a:t>
            </a:r>
            <a:endParaRPr lang="en-US" sz="3600" b="1" dirty="0">
              <a:solidFill>
                <a:srgbClr val="000000"/>
              </a:solidFill>
              <a:latin typeface="Arial" charset="0"/>
            </a:endParaRPr>
          </a:p>
          <a:p>
            <a:pPr marL="276225" indent="-276225">
              <a:lnSpc>
                <a:spcPct val="90000"/>
              </a:lnSpc>
              <a:spcBef>
                <a:spcPts val="900"/>
              </a:spcBef>
              <a:buFont typeface="Arial" charset="0"/>
              <a:buChar char="•"/>
              <a:tabLst>
                <a:tab pos="276225" algn="l"/>
                <a:tab pos="733425" algn="l"/>
                <a:tab pos="1190625" algn="l"/>
                <a:tab pos="1647825" algn="l"/>
                <a:tab pos="2105025" algn="l"/>
                <a:tab pos="2562225" algn="l"/>
                <a:tab pos="3019425" algn="l"/>
                <a:tab pos="3476625" algn="l"/>
                <a:tab pos="3933825" algn="l"/>
                <a:tab pos="4391025" algn="l"/>
                <a:tab pos="4848225" algn="l"/>
                <a:tab pos="5305425" algn="l"/>
                <a:tab pos="5762625" algn="l"/>
                <a:tab pos="6219825" algn="l"/>
                <a:tab pos="6677025" algn="l"/>
                <a:tab pos="7134225" algn="l"/>
                <a:tab pos="7591425" algn="l"/>
                <a:tab pos="8048625" algn="l"/>
                <a:tab pos="8505825" algn="l"/>
                <a:tab pos="8963025" algn="l"/>
                <a:tab pos="9420225" algn="l"/>
              </a:tabLst>
            </a:pPr>
            <a:r>
              <a:rPr lang="en-US" sz="3600" b="1" dirty="0">
                <a:solidFill>
                  <a:srgbClr val="000000"/>
                </a:solidFill>
                <a:latin typeface="Arial" charset="0"/>
              </a:rPr>
              <a:t>(</a:t>
            </a:r>
            <a:r>
              <a:rPr lang="en-US" sz="3600" b="1" dirty="0" err="1">
                <a:solidFill>
                  <a:srgbClr val="000000"/>
                </a:solidFill>
                <a:latin typeface="Arial" charset="0"/>
              </a:rPr>
              <a:t>Илчлэлт</a:t>
            </a:r>
            <a:r>
              <a:rPr lang="en-US" sz="3600" b="1" dirty="0">
                <a:solidFill>
                  <a:srgbClr val="000000"/>
                </a:solidFill>
                <a:latin typeface="Arial" charset="0"/>
              </a:rPr>
              <a:t>)</a:t>
            </a: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3810000" cy="381000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pic>
      <p:sp>
        <p:nvSpPr>
          <p:cNvPr id="5" name="Text Box 5"/>
          <p:cNvSpPr txBox="1">
            <a:spLocks noChangeArrowheads="1"/>
          </p:cNvSpPr>
          <p:nvPr/>
        </p:nvSpPr>
        <p:spPr bwMode="auto">
          <a:xfrm>
            <a:off x="0" y="6525344"/>
            <a:ext cx="9144000" cy="369332"/>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nchor="ct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Дк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Рик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Грифит</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Сингапур</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Библийн</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Коллеж</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www.BibleStudyDownloads.org</a:t>
            </a: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074"/>
                                        </p:tgtEl>
                                        <p:attrNameLst>
                                          <p:attrName>style.visibility</p:attrName>
                                        </p:attrNameLst>
                                      </p:cBhvr>
                                      <p:to>
                                        <p:strVal val="visible"/>
                                      </p:to>
                                    </p:set>
                                    <p:animEffect transition="in" filter="wipe(left)">
                                      <p:cBhvr additive="repl">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57200" y="152400"/>
            <a:ext cx="8229600" cy="712788"/>
          </a:xfrm>
          <a:prstGeom prst="rect">
            <a:avLst/>
          </a:prstGeom>
          <a:solidFill>
            <a:srgbClr val="FFCC00"/>
          </a:solidFill>
          <a:ln w="19080">
            <a:solidFill>
              <a:srgbClr val="000000"/>
            </a:solidFill>
            <a:miter lim="800000"/>
            <a:headEnd/>
            <a:tailEnd/>
          </a:ln>
        </p:spPr>
        <p:txBody>
          <a:bodyPr lIns="90000" tIns="46800" rIns="90000" bIns="46800" anchor="ctr" anchorCtr="1"/>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solidFill>
                  <a:srgbClr val="000000"/>
                </a:solidFill>
                <a:latin typeface="Arial" charset="0"/>
              </a:rPr>
              <a:t>Еврей номыг дүгнэхүй</a:t>
            </a:r>
          </a:p>
        </p:txBody>
      </p:sp>
      <p:sp>
        <p:nvSpPr>
          <p:cNvPr id="12290" name="Rectangle 2"/>
          <p:cNvSpPr>
            <a:spLocks noChangeArrowheads="1"/>
          </p:cNvSpPr>
          <p:nvPr/>
        </p:nvSpPr>
        <p:spPr bwMode="auto">
          <a:xfrm>
            <a:off x="228600" y="990600"/>
            <a:ext cx="8763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nSpc>
                <a:spcPct val="110000"/>
              </a:lnSpc>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Arial" charset="0"/>
              </a:rPr>
              <a:t>Бүлэг. 1—10 Есүс бол ШГ-ний </a:t>
            </a:r>
            <a:r>
              <a:rPr lang="en-US" b="1" u="sng">
                <a:solidFill>
                  <a:srgbClr val="000000"/>
                </a:solidFill>
                <a:latin typeface="Arial" charset="0"/>
              </a:rPr>
              <a:t>тэргүүн дээд</a:t>
            </a:r>
            <a:r>
              <a:rPr lang="en-US" b="1">
                <a:solidFill>
                  <a:srgbClr val="000000"/>
                </a:solidFill>
                <a:latin typeface="Arial" charset="0"/>
              </a:rPr>
              <a:t> зуучлагч</a:t>
            </a:r>
          </a:p>
        </p:txBody>
      </p:sp>
      <p:sp>
        <p:nvSpPr>
          <p:cNvPr id="12291" name="Rectangle 3"/>
          <p:cNvSpPr>
            <a:spLocks noChangeArrowheads="1"/>
          </p:cNvSpPr>
          <p:nvPr/>
        </p:nvSpPr>
        <p:spPr bwMode="auto">
          <a:xfrm>
            <a:off x="381000" y="364490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nSpc>
                <a:spcPct val="110000"/>
              </a:lnSpc>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Arial" charset="0"/>
              </a:rPr>
              <a:t>Бүлэг. 11—13 Сүмийг дүрслэхдээ </a:t>
            </a:r>
            <a:r>
              <a:rPr lang="en-US" b="1" u="sng">
                <a:solidFill>
                  <a:srgbClr val="000000"/>
                </a:solidFill>
                <a:latin typeface="Arial" charset="0"/>
              </a:rPr>
              <a:t>итгэлээрээ</a:t>
            </a:r>
            <a:r>
              <a:rPr lang="en-US" b="1">
                <a:solidFill>
                  <a:srgbClr val="000000"/>
                </a:solidFill>
                <a:latin typeface="Arial" charset="0"/>
              </a:rPr>
              <a:t> тууштай хэсэг бүлэг хүмүүс гэсэн байдаг.</a:t>
            </a:r>
          </a:p>
        </p:txBody>
      </p:sp>
      <p:sp>
        <p:nvSpPr>
          <p:cNvPr id="12292" name="Text Box 4"/>
          <p:cNvSpPr txBox="1">
            <a:spLocks noChangeArrowheads="1"/>
          </p:cNvSpPr>
          <p:nvPr/>
        </p:nvSpPr>
        <p:spPr bwMode="auto">
          <a:xfrm>
            <a:off x="611188" y="1412875"/>
            <a:ext cx="76962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2pPr>
            <a:lvl3pPr eaLnBrk="0" hangingPunct="0">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3pPr>
            <a:lvl4pPr eaLnBrk="0" hangingPunct="0">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4pPr>
            <a:lvl5pPr eaLnBrk="0" hangingPunct="0">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9pPr>
          </a:lstStyle>
          <a:p>
            <a:pPr eaLnBrk="1" hangingPunct="1">
              <a:spcBef>
                <a:spcPts val="1500"/>
              </a:spcBef>
            </a:pPr>
            <a:r>
              <a:rPr lang="en-US" sz="2300">
                <a:solidFill>
                  <a:srgbClr val="000000"/>
                </a:solidFill>
                <a:latin typeface="Arial Narrow" charset="0"/>
              </a:rPr>
              <a:t>1:1-3	Есүс бол</a:t>
            </a:r>
            <a:r>
              <a:rPr lang="en-US" sz="2300" u="sng">
                <a:solidFill>
                  <a:srgbClr val="000000"/>
                </a:solidFill>
                <a:latin typeface="Arial Narrow" charset="0"/>
              </a:rPr>
              <a:t> гайхамшигт</a:t>
            </a:r>
            <a:r>
              <a:rPr lang="en-US" sz="2300">
                <a:solidFill>
                  <a:srgbClr val="000000"/>
                </a:solidFill>
                <a:latin typeface="Arial Narrow" charset="0"/>
              </a:rPr>
              <a:t> мэдээний зууч </a:t>
            </a:r>
          </a:p>
          <a:p>
            <a:pPr eaLnBrk="1" hangingPunct="1"/>
            <a:r>
              <a:rPr lang="en-US" sz="2300">
                <a:solidFill>
                  <a:srgbClr val="000000"/>
                </a:solidFill>
                <a:latin typeface="Arial Narrow" charset="0"/>
              </a:rPr>
              <a:t>1:4—2:18	Есүс бол тэнгэр элч нарын </a:t>
            </a:r>
            <a:r>
              <a:rPr lang="en-US" sz="2300" u="sng">
                <a:solidFill>
                  <a:srgbClr val="000000"/>
                </a:solidFill>
                <a:latin typeface="Arial Narrow" charset="0"/>
              </a:rPr>
              <a:t>тэргүүн </a:t>
            </a:r>
            <a:r>
              <a:rPr lang="en-US" sz="2300">
                <a:solidFill>
                  <a:srgbClr val="000000"/>
                </a:solidFill>
                <a:latin typeface="Arial Narrow" charset="0"/>
              </a:rPr>
              <a:t>(Торагын зуучид)</a:t>
            </a:r>
          </a:p>
          <a:p>
            <a:pPr eaLnBrk="1" hangingPunct="1"/>
            <a:r>
              <a:rPr lang="en-US" sz="2300">
                <a:solidFill>
                  <a:srgbClr val="000000"/>
                </a:solidFill>
                <a:latin typeface="Arial Narrow" charset="0"/>
              </a:rPr>
              <a:t>3:1—4:13	Есүс бол Мосегийн ч</a:t>
            </a:r>
            <a:r>
              <a:rPr lang="en-US" sz="2300" u="sng">
                <a:solidFill>
                  <a:srgbClr val="000000"/>
                </a:solidFill>
                <a:latin typeface="Arial Narrow" charset="0"/>
              </a:rPr>
              <a:t> Тэргүүн</a:t>
            </a:r>
            <a:r>
              <a:rPr lang="en-US" sz="2300">
                <a:solidFill>
                  <a:srgbClr val="000000"/>
                </a:solidFill>
                <a:latin typeface="Arial Narrow" charset="0"/>
              </a:rPr>
              <a:t> (үндэстний өвөг)</a:t>
            </a:r>
          </a:p>
          <a:p>
            <a:pPr eaLnBrk="1" hangingPunct="1"/>
            <a:r>
              <a:rPr lang="en-US" sz="2300">
                <a:solidFill>
                  <a:srgbClr val="000000"/>
                </a:solidFill>
                <a:latin typeface="Arial Narrow" charset="0"/>
              </a:rPr>
              <a:t>4:14—7:28	Есүс бол Левит тахилчдын ч </a:t>
            </a:r>
            <a:r>
              <a:rPr lang="en-US" sz="2300" u="sng">
                <a:solidFill>
                  <a:srgbClr val="000000"/>
                </a:solidFill>
                <a:latin typeface="Arial Narrow" charset="0"/>
              </a:rPr>
              <a:t>Тэргүүн</a:t>
            </a:r>
          </a:p>
          <a:p>
            <a:pPr eaLnBrk="1" hangingPunct="1"/>
            <a:r>
              <a:rPr lang="en-US" sz="2300">
                <a:solidFill>
                  <a:srgbClr val="000000"/>
                </a:solidFill>
                <a:latin typeface="Arial Narrow" charset="0"/>
              </a:rPr>
              <a:t>8:1—10:18	Есүс бол ариусгалын төлөөх </a:t>
            </a:r>
            <a:r>
              <a:rPr lang="en-US" sz="2300" u="sng">
                <a:solidFill>
                  <a:srgbClr val="000000"/>
                </a:solidFill>
                <a:latin typeface="Arial Narrow" charset="0"/>
              </a:rPr>
              <a:t>Тэргүүн </a:t>
            </a:r>
            <a:r>
              <a:rPr lang="en-US" sz="2300">
                <a:solidFill>
                  <a:srgbClr val="000000"/>
                </a:solidFill>
                <a:latin typeface="Arial Narrow" charset="0"/>
              </a:rPr>
              <a:t>үйлчлэгч</a:t>
            </a:r>
          </a:p>
        </p:txBody>
      </p:sp>
      <p:sp>
        <p:nvSpPr>
          <p:cNvPr id="12293" name="Text Box 5"/>
          <p:cNvSpPr txBox="1">
            <a:spLocks noChangeArrowheads="1"/>
          </p:cNvSpPr>
          <p:nvPr/>
        </p:nvSpPr>
        <p:spPr bwMode="auto">
          <a:xfrm>
            <a:off x="611188" y="4660900"/>
            <a:ext cx="81534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2pPr>
            <a:lvl3pPr eaLnBrk="0" hangingPunct="0">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3pPr>
            <a:lvl4pPr eaLnBrk="0" hangingPunct="0">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4pPr>
            <a:lvl5pPr eaLnBrk="0" hangingPunct="0">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1422400" algn="l"/>
                <a:tab pos="1814513" algn="l"/>
                <a:tab pos="2728913" algn="l"/>
                <a:tab pos="3643313" algn="l"/>
                <a:tab pos="4557713" algn="l"/>
                <a:tab pos="5472113" algn="l"/>
                <a:tab pos="6386513" algn="l"/>
                <a:tab pos="7300913" algn="l"/>
                <a:tab pos="8215313" algn="l"/>
                <a:tab pos="9129713" algn="l"/>
                <a:tab pos="10044113" algn="l"/>
                <a:tab pos="10058400" algn="l"/>
                <a:tab pos="10515600" algn="l"/>
              </a:tabLst>
              <a:defRPr sz="2400">
                <a:solidFill>
                  <a:schemeClr val="bg1"/>
                </a:solidFill>
                <a:latin typeface="Times New Roman" charset="0"/>
                <a:ea typeface="Times New Roman" charset="0"/>
                <a:cs typeface="Times New Roman" charset="0"/>
              </a:defRPr>
            </a:lvl9pPr>
          </a:lstStyle>
          <a:p>
            <a:pPr eaLnBrk="1" hangingPunct="1">
              <a:spcBef>
                <a:spcPts val="1500"/>
              </a:spcBef>
            </a:pPr>
            <a:r>
              <a:rPr lang="en-US" sz="2300">
                <a:solidFill>
                  <a:srgbClr val="000000"/>
                </a:solidFill>
                <a:latin typeface="Arial Narrow" charset="0"/>
              </a:rPr>
              <a:t>11:1-40	</a:t>
            </a:r>
            <a:r>
              <a:rPr lang="en-US" sz="2300" b="1" u="sng">
                <a:solidFill>
                  <a:srgbClr val="000000"/>
                </a:solidFill>
                <a:latin typeface="Arial Narrow" charset="0"/>
              </a:rPr>
              <a:t>Итгэл</a:t>
            </a:r>
            <a:r>
              <a:rPr lang="en-US" sz="2300">
                <a:solidFill>
                  <a:srgbClr val="000000"/>
                </a:solidFill>
                <a:latin typeface="Arial Narrow" charset="0"/>
              </a:rPr>
              <a:t> бол итгэгчдийн найддаг зүйлсийн бодит 	байдал  </a:t>
            </a:r>
          </a:p>
          <a:p>
            <a:pPr eaLnBrk="1" hangingPunct="1"/>
            <a:r>
              <a:rPr lang="en-US" sz="2300">
                <a:solidFill>
                  <a:srgbClr val="000000"/>
                </a:solidFill>
                <a:latin typeface="Arial Narrow" charset="0"/>
              </a:rPr>
              <a:t>12:1-29	</a:t>
            </a:r>
            <a:r>
              <a:rPr lang="en-US" sz="2300" b="1" u="sng">
                <a:solidFill>
                  <a:srgbClr val="000000"/>
                </a:solidFill>
                <a:latin typeface="Arial Narrow" charset="0"/>
              </a:rPr>
              <a:t>Итгэл</a:t>
            </a:r>
            <a:r>
              <a:rPr lang="en-US" sz="2300">
                <a:solidFill>
                  <a:srgbClr val="000000"/>
                </a:solidFill>
                <a:latin typeface="Arial Narrow" charset="0"/>
              </a:rPr>
              <a:t> бол итгэгчдийг эцсийн өдөр хүртэл тэвчихэд 	нь тусална </a:t>
            </a:r>
          </a:p>
          <a:p>
            <a:pPr eaLnBrk="1" hangingPunct="1"/>
            <a:r>
              <a:rPr lang="en-US" sz="2300">
                <a:solidFill>
                  <a:srgbClr val="000000"/>
                </a:solidFill>
                <a:latin typeface="Arial Narrow" charset="0"/>
              </a:rPr>
              <a:t>13:1-21	</a:t>
            </a:r>
            <a:r>
              <a:rPr lang="en-US" sz="2300" b="1" u="sng">
                <a:solidFill>
                  <a:srgbClr val="000000"/>
                </a:solidFill>
                <a:latin typeface="Arial Narrow" charset="0"/>
              </a:rPr>
              <a:t>Итгэлийн</a:t>
            </a:r>
            <a:r>
              <a:rPr lang="en-US" sz="2300">
                <a:solidFill>
                  <a:srgbClr val="000000"/>
                </a:solidFill>
                <a:latin typeface="Arial Narrow" charset="0"/>
              </a:rPr>
              <a:t> үр дүн нь Бурханы таалалд нийцсэн 	амьдралтай болгоно.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animEffect transition="in" filter="box(out)">
                                      <p:cBhvr additive="repl">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additive="repl">
                                        <p:cTn id="11" dur="1" fill="hold">
                                          <p:stCondLst>
                                            <p:cond delay="0"/>
                                          </p:stCondLst>
                                        </p:cTn>
                                        <p:tgtEl>
                                          <p:spTgt spid="12292"/>
                                        </p:tgtEl>
                                        <p:attrNameLst>
                                          <p:attrName>style.visibility</p:attrName>
                                        </p:attrNameLst>
                                      </p:cBhvr>
                                      <p:to>
                                        <p:strVal val="visible"/>
                                      </p:to>
                                    </p:set>
                                    <p:anim calcmode="lin" valueType="num">
                                      <p:cBhvr additive="repl">
                                        <p:cTn id="12" dur="500" fill="hold"/>
                                        <p:tgtEl>
                                          <p:spTgt spid="12292"/>
                                        </p:tgtEl>
                                        <p:attrNameLst>
                                          <p:attrName>ppt_x</p:attrName>
                                        </p:attrNameLst>
                                      </p:cBhvr>
                                      <p:tavLst>
                                        <p:tav>
                                          <p:val>
                                            <p:strVal val="0-#ppt_w/2"/>
                                          </p:val>
                                        </p:tav>
                                        <p:tav>
                                          <p:val>
                                            <p:strVal val="#ppt_x"/>
                                          </p:val>
                                        </p:tav>
                                      </p:tavLst>
                                    </p:anim>
                                    <p:anim calcmode="lin" valueType="num">
                                      <p:cBhvr additive="repl">
                                        <p:cTn id="13" dur="500" fill="hold"/>
                                        <p:tgtEl>
                                          <p:spTgt spid="12292"/>
                                        </p:tgtEl>
                                        <p:attrNameLst>
                                          <p:attrName>ppt_y</p:attrName>
                                        </p:attrNameLst>
                                      </p:cBhvr>
                                      <p:tavLst>
                                        <p:tav>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additive="repl">
                                        <p:cTn id="17" dur="1" fill="hold">
                                          <p:stCondLst>
                                            <p:cond delay="0"/>
                                          </p:stCondLst>
                                        </p:cTn>
                                        <p:tgtEl>
                                          <p:spTgt spid="12291">
                                            <p:txEl>
                                              <p:pRg st="0" end="0"/>
                                            </p:txEl>
                                          </p:spTgt>
                                        </p:tgtEl>
                                        <p:attrNameLst>
                                          <p:attrName>style.visibility</p:attrName>
                                        </p:attrNameLst>
                                      </p:cBhvr>
                                      <p:to>
                                        <p:strVal val="visible"/>
                                      </p:to>
                                    </p:set>
                                    <p:animEffect transition="in" filter="box(out)">
                                      <p:cBhvr additive="repl">
                                        <p:cTn id="18" dur="500"/>
                                        <p:tgtEl>
                                          <p:spTgt spid="1229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additive="repl">
                                        <p:cTn id="22" dur="1" fill="hold">
                                          <p:stCondLst>
                                            <p:cond delay="0"/>
                                          </p:stCondLst>
                                        </p:cTn>
                                        <p:tgtEl>
                                          <p:spTgt spid="12293"/>
                                        </p:tgtEl>
                                        <p:attrNameLst>
                                          <p:attrName>style.visibility</p:attrName>
                                        </p:attrNameLst>
                                      </p:cBhvr>
                                      <p:to>
                                        <p:strVal val="visible"/>
                                      </p:to>
                                    </p:set>
                                    <p:anim calcmode="lin" valueType="num">
                                      <p:cBhvr additive="repl">
                                        <p:cTn id="23" dur="500" fill="hold"/>
                                        <p:tgtEl>
                                          <p:spTgt spid="12293"/>
                                        </p:tgtEl>
                                        <p:attrNameLst>
                                          <p:attrName>ppt_x</p:attrName>
                                        </p:attrNameLst>
                                      </p:cBhvr>
                                      <p:tavLst>
                                        <p:tav>
                                          <p:val>
                                            <p:strVal val="0-#ppt_w/2"/>
                                          </p:val>
                                        </p:tav>
                                        <p:tav>
                                          <p:val>
                                            <p:strVal val="#ppt_x"/>
                                          </p:val>
                                        </p:tav>
                                      </p:tavLst>
                                    </p:anim>
                                    <p:anim calcmode="lin" valueType="num">
                                      <p:cBhvr additive="repl">
                                        <p:cTn id="24" dur="500" fill="hold"/>
                                        <p:tgtEl>
                                          <p:spTgt spid="12293"/>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457200" y="201613"/>
            <a:ext cx="8229600" cy="712787"/>
          </a:xfrm>
          <a:prstGeom prst="rect">
            <a:avLst/>
          </a:prstGeom>
          <a:solidFill>
            <a:srgbClr val="FFCC00"/>
          </a:solidFill>
          <a:ln w="19080">
            <a:solidFill>
              <a:srgbClr val="000000"/>
            </a:solidFill>
            <a:miter lim="800000"/>
            <a:headEnd/>
            <a:tailEnd/>
          </a:ln>
        </p:spPr>
        <p:txBody>
          <a:bodyPr lIns="90000" tIns="46800" rIns="90000" bIns="46800" anchor="ctr" anchorCtr="1"/>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solidFill>
                  <a:srgbClr val="000000"/>
                </a:solidFill>
                <a:latin typeface="Arial" charset="0"/>
              </a:rPr>
              <a:t>5 Анхааруулга</a:t>
            </a:r>
          </a:p>
        </p:txBody>
      </p:sp>
      <p:sp>
        <p:nvSpPr>
          <p:cNvPr id="13314" name="Text Box 2"/>
          <p:cNvSpPr txBox="1">
            <a:spLocks noChangeArrowheads="1"/>
          </p:cNvSpPr>
          <p:nvPr/>
        </p:nvSpPr>
        <p:spPr bwMode="auto">
          <a:xfrm>
            <a:off x="685800" y="1295400"/>
            <a:ext cx="8229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spcBef>
                <a:spcPts val="1500"/>
              </a:spcBef>
              <a:buFont typeface="Times New Roman" charset="0"/>
              <a:buAutoNum type="arabicPeriod"/>
            </a:pPr>
            <a:r>
              <a:rPr lang="en-GB">
                <a:solidFill>
                  <a:srgbClr val="000000"/>
                </a:solidFill>
                <a:latin typeface="Arial" charset="0"/>
              </a:rPr>
              <a:t>Үнэнээс зугтах аюул (2:1</a:t>
            </a:r>
            <a:r>
              <a:rPr lang="en-US">
                <a:solidFill>
                  <a:srgbClr val="000000"/>
                </a:solidFill>
                <a:latin typeface="Arial" charset="0"/>
              </a:rPr>
              <a:t>-4</a:t>
            </a:r>
            <a:r>
              <a:rPr lang="en-GB">
                <a:solidFill>
                  <a:srgbClr val="000000"/>
                </a:solidFill>
                <a:latin typeface="Arial" charset="0"/>
              </a:rPr>
              <a:t>)</a:t>
            </a:r>
          </a:p>
          <a:p>
            <a:pPr eaLnBrk="1" hangingPunct="1">
              <a:spcBef>
                <a:spcPts val="600"/>
              </a:spcBef>
              <a:buFont typeface="Times New Roman" charset="0"/>
              <a:buAutoNum type="arabicPeriod"/>
            </a:pPr>
            <a:r>
              <a:rPr lang="en-US">
                <a:solidFill>
                  <a:srgbClr val="000000"/>
                </a:solidFill>
                <a:latin typeface="Arial" charset="0"/>
              </a:rPr>
              <a:t>Итгэлгүй байдлын аюул</a:t>
            </a:r>
            <a:r>
              <a:rPr lang="en-GB">
                <a:solidFill>
                  <a:srgbClr val="000000"/>
                </a:solidFill>
                <a:latin typeface="Arial" charset="0"/>
              </a:rPr>
              <a:t> (3</a:t>
            </a:r>
            <a:r>
              <a:rPr lang="en-US">
                <a:solidFill>
                  <a:srgbClr val="000000"/>
                </a:solidFill>
                <a:latin typeface="Arial" charset="0"/>
              </a:rPr>
              <a:t>:7-19)</a:t>
            </a:r>
          </a:p>
          <a:p>
            <a:pPr eaLnBrk="1" hangingPunct="1">
              <a:spcBef>
                <a:spcPts val="600"/>
              </a:spcBef>
              <a:buFont typeface="Times New Roman" charset="0"/>
              <a:buAutoNum type="arabicPeriod"/>
            </a:pPr>
            <a:r>
              <a:rPr lang="en-US">
                <a:solidFill>
                  <a:srgbClr val="000000"/>
                </a:solidFill>
                <a:latin typeface="Arial" charset="0"/>
              </a:rPr>
              <a:t>Төлөвшөөгүй байдлын аюул</a:t>
            </a:r>
            <a:r>
              <a:rPr lang="en-GB">
                <a:solidFill>
                  <a:srgbClr val="000000"/>
                </a:solidFill>
                <a:latin typeface="Arial" charset="0"/>
              </a:rPr>
              <a:t> (5:11—6:12)</a:t>
            </a:r>
          </a:p>
          <a:p>
            <a:pPr eaLnBrk="1" hangingPunct="1">
              <a:spcBef>
                <a:spcPts val="600"/>
              </a:spcBef>
              <a:buFont typeface="Times New Roman" charset="0"/>
              <a:buAutoNum type="arabicPeriod"/>
            </a:pPr>
            <a:r>
              <a:rPr lang="en-GB">
                <a:solidFill>
                  <a:srgbClr val="000000"/>
                </a:solidFill>
                <a:latin typeface="Arial" charset="0"/>
              </a:rPr>
              <a:t>Санаатайгаар гэм нүгэл үйлдэхийн аюул (10:19-39)</a:t>
            </a:r>
          </a:p>
          <a:p>
            <a:pPr eaLnBrk="1" hangingPunct="1">
              <a:spcBef>
                <a:spcPts val="600"/>
              </a:spcBef>
              <a:buFont typeface="Times New Roman" charset="0"/>
              <a:buAutoNum type="arabicPeriod"/>
            </a:pPr>
            <a:r>
              <a:rPr lang="en-US">
                <a:solidFill>
                  <a:srgbClr val="000000"/>
                </a:solidFill>
                <a:latin typeface="Arial" charset="0"/>
              </a:rPr>
              <a:t>Хариуцлагаа ухамсарлахгүй байхын аюул </a:t>
            </a:r>
            <a:r>
              <a:rPr lang="en-GB">
                <a:solidFill>
                  <a:srgbClr val="000000"/>
                </a:solidFill>
                <a:latin typeface="Arial" charset="0"/>
              </a:rPr>
              <a:t>(12:14-29)</a:t>
            </a:r>
          </a:p>
        </p:txBody>
      </p:sp>
      <p:sp>
        <p:nvSpPr>
          <p:cNvPr id="13315" name="Rectangle 3"/>
          <p:cNvSpPr>
            <a:spLocks noChangeArrowheads="1"/>
          </p:cNvSpPr>
          <p:nvPr/>
        </p:nvSpPr>
        <p:spPr bwMode="auto">
          <a:xfrm>
            <a:off x="457200" y="3706813"/>
            <a:ext cx="8229600" cy="712787"/>
          </a:xfrm>
          <a:prstGeom prst="rect">
            <a:avLst/>
          </a:prstGeom>
          <a:solidFill>
            <a:srgbClr val="FFCC00"/>
          </a:solidFill>
          <a:ln w="19080">
            <a:solidFill>
              <a:srgbClr val="000000"/>
            </a:solidFill>
            <a:miter lim="800000"/>
            <a:headEnd/>
            <a:tailEnd/>
          </a:ln>
        </p:spPr>
        <p:txBody>
          <a:bodyPr lIns="90000" tIns="46800" rIns="90000" bIns="46800" anchor="ctr" anchorCtr="1"/>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solidFill>
                  <a:srgbClr val="000000"/>
                </a:solidFill>
                <a:latin typeface="Arial" charset="0"/>
              </a:rPr>
              <a:t>Дүгнэлт</a:t>
            </a:r>
          </a:p>
        </p:txBody>
      </p:sp>
      <p:sp>
        <p:nvSpPr>
          <p:cNvPr id="13316" name="Text Box 4"/>
          <p:cNvSpPr txBox="1">
            <a:spLocks noChangeArrowheads="1"/>
          </p:cNvSpPr>
          <p:nvPr/>
        </p:nvSpPr>
        <p:spPr bwMode="auto">
          <a:xfrm>
            <a:off x="457200" y="4648200"/>
            <a:ext cx="8305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500"/>
              </a:spcBef>
            </a:pPr>
            <a:r>
              <a:rPr lang="en-US" b="1">
                <a:solidFill>
                  <a:srgbClr val="000000"/>
                </a:solidFill>
                <a:latin typeface="Arial" charset="0"/>
              </a:rPr>
              <a:t>Үл мэдэгдэх зохиолч Иудейзмыг дагаж өмнөх амьдралдаа эргэн очсоноос, Тэргүүн дээд тахилч Христийг дагаж, хавчлагыг даван туулах нь илүү гайхамшигтайг Еврей итгэгч нарт харуулжээ.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3314"/>
                                        </p:tgtEl>
                                        <p:attrNameLst>
                                          <p:attrName>style.visibility</p:attrName>
                                        </p:attrNameLst>
                                      </p:cBhvr>
                                      <p:to>
                                        <p:strVal val="visible"/>
                                      </p:to>
                                    </p:set>
                                    <p:anim calcmode="lin" valueType="num">
                                      <p:cBhvr additive="repl">
                                        <p:cTn id="7" dur="500" fill="hold"/>
                                        <p:tgtEl>
                                          <p:spTgt spid="13314"/>
                                        </p:tgtEl>
                                        <p:attrNameLst>
                                          <p:attrName>ppt_x</p:attrName>
                                        </p:attrNameLst>
                                      </p:cBhvr>
                                      <p:tavLst>
                                        <p:tav>
                                          <p:val>
                                            <p:strVal val="0-#ppt_w/2"/>
                                          </p:val>
                                        </p:tav>
                                        <p:tav>
                                          <p:val>
                                            <p:strVal val="#ppt_x"/>
                                          </p:val>
                                        </p:tav>
                                      </p:tavLst>
                                    </p:anim>
                                    <p:anim calcmode="lin" valueType="num">
                                      <p:cBhvr additive="repl">
                                        <p:cTn id="8" dur="500" fill="hold"/>
                                        <p:tgtEl>
                                          <p:spTgt spid="13314"/>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3315"/>
                                        </p:tgtEl>
                                        <p:attrNameLst>
                                          <p:attrName>style.visibility</p:attrName>
                                        </p:attrNameLst>
                                      </p:cBhvr>
                                      <p:to>
                                        <p:strVal val="visible"/>
                                      </p:to>
                                    </p:set>
                                    <p:anim calcmode="lin" valueType="num">
                                      <p:cBhvr additive="repl">
                                        <p:cTn id="13" dur="500" fill="hold"/>
                                        <p:tgtEl>
                                          <p:spTgt spid="13315"/>
                                        </p:tgtEl>
                                        <p:attrNameLst>
                                          <p:attrName>ppt_x</p:attrName>
                                        </p:attrNameLst>
                                      </p:cBhvr>
                                      <p:tavLst>
                                        <p:tav>
                                          <p:val>
                                            <p:strVal val="0-#ppt_w/2"/>
                                          </p:val>
                                        </p:tav>
                                        <p:tav>
                                          <p:val>
                                            <p:strVal val="#ppt_x"/>
                                          </p:val>
                                        </p:tav>
                                      </p:tavLst>
                                    </p:anim>
                                    <p:anim calcmode="lin" valueType="num">
                                      <p:cBhvr additive="repl">
                                        <p:cTn id="14" dur="500" fill="hold"/>
                                        <p:tgtEl>
                                          <p:spTgt spid="13315"/>
                                        </p:tgtEl>
                                        <p:attrNameLst>
                                          <p:attrName>ppt_y</p:attrName>
                                        </p:attrNameLst>
                                      </p:cBhvr>
                                      <p:tavLst>
                                        <p:tav>
                                          <p:val>
                                            <p:strVal val="#ppt_y"/>
                                          </p:val>
                                        </p:tav>
                                        <p:tav>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additive="repl">
                                        <p:cTn id="17" dur="1" fill="hold">
                                          <p:stCondLst>
                                            <p:cond delay="0"/>
                                          </p:stCondLst>
                                        </p:cTn>
                                        <p:tgtEl>
                                          <p:spTgt spid="13316"/>
                                        </p:tgtEl>
                                        <p:attrNameLst>
                                          <p:attrName>style.visibility</p:attrName>
                                        </p:attrNameLst>
                                      </p:cBhvr>
                                      <p:to>
                                        <p:strVal val="visible"/>
                                      </p:to>
                                    </p:set>
                                    <p:anim calcmode="lin" valueType="num">
                                      <p:cBhvr additive="repl">
                                        <p:cTn id="18" dur="500" fill="hold"/>
                                        <p:tgtEl>
                                          <p:spTgt spid="13316"/>
                                        </p:tgtEl>
                                        <p:attrNameLst>
                                          <p:attrName>ppt_x</p:attrName>
                                        </p:attrNameLst>
                                      </p:cBhvr>
                                      <p:tavLst>
                                        <p:tav>
                                          <p:val>
                                            <p:strVal val="0-#ppt_w/2"/>
                                          </p:val>
                                        </p:tav>
                                        <p:tav>
                                          <p:val>
                                            <p:strVal val="#ppt_x"/>
                                          </p:val>
                                        </p:tav>
                                      </p:tavLst>
                                    </p:anim>
                                    <p:anim calcmode="lin" valueType="num">
                                      <p:cBhvr additive="repl">
                                        <p:cTn id="19" dur="500" fill="hold"/>
                                        <p:tgtEl>
                                          <p:spTgt spid="13316"/>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52400" y="2971800"/>
            <a:ext cx="8763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latin typeface="Arial" charset="0"/>
              </a:rPr>
              <a:t>Еврей 12:1-2</a:t>
            </a: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Arial" charset="0"/>
              </a:rPr>
              <a:t>“Тиймээс бид өөрсдийг минь хүрээлэн буй гэрчлэлийн үлэмж агуу үүлтэй тул аливаа саад тотгор ба биднийг тун амархан урхиддаг нүглийг хажуу тийш нь тавьж, өмнөө тавигдсан уралдаанд тэвчээртэйгээр гүйцгээе. Итгэлийн Зохиогч бөгөөд бүрэн дүүрэн Төгсгөгч болох Есүс уруу хараагаа чиглүүлье. Тэр Өөрийнх нь өмнө тавигдсан баяр баясгалангийн төлөө гутамшгийг эс тоомсорлон, загалмайг тэвчсэн бөгөөд Бурханы сэнтийний баруун гарт заларсан юм.”</a:t>
            </a:r>
          </a:p>
        </p:txBody>
      </p:sp>
      <p:sp>
        <p:nvSpPr>
          <p:cNvPr id="38915" name="Rectangle 2"/>
          <p:cNvSpPr>
            <a:spLocks noChangeArrowheads="1"/>
          </p:cNvSpPr>
          <p:nvPr/>
        </p:nvSpPr>
        <p:spPr bwMode="auto">
          <a:xfrm>
            <a:off x="2590800" y="2286000"/>
            <a:ext cx="4038600" cy="609600"/>
          </a:xfrm>
          <a:prstGeom prst="rect">
            <a:avLst/>
          </a:prstGeom>
          <a:solidFill>
            <a:srgbClr val="FFCC00"/>
          </a:solidFill>
          <a:ln w="1260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Түлхүүр ишлэл</a:t>
            </a:r>
          </a:p>
        </p:txBody>
      </p:sp>
      <p:sp>
        <p:nvSpPr>
          <p:cNvPr id="38916" name="Rectangle 3"/>
          <p:cNvSpPr>
            <a:spLocks noChangeArrowheads="1"/>
          </p:cNvSpPr>
          <p:nvPr/>
        </p:nvSpPr>
        <p:spPr bwMode="auto">
          <a:xfrm>
            <a:off x="2590800" y="381000"/>
            <a:ext cx="3962400" cy="8382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Түлхүүр үг</a:t>
            </a:r>
          </a:p>
        </p:txBody>
      </p:sp>
      <p:sp>
        <p:nvSpPr>
          <p:cNvPr id="38917" name="Text Box 4"/>
          <p:cNvSpPr txBox="1">
            <a:spLocks noChangeArrowheads="1"/>
          </p:cNvSpPr>
          <p:nvPr/>
        </p:nvSpPr>
        <p:spPr bwMode="auto">
          <a:xfrm>
            <a:off x="2286000" y="1254125"/>
            <a:ext cx="4343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750"/>
              </a:spcBef>
            </a:pPr>
            <a:r>
              <a:rPr lang="en-US" sz="2800" b="1">
                <a:solidFill>
                  <a:srgbClr val="000000"/>
                </a:solidFill>
                <a:latin typeface="Arial" charset="0"/>
              </a:rPr>
              <a:t>Тэргүүн</a:t>
            </a:r>
          </a:p>
          <a:p>
            <a:pPr algn="ctr" eaLnBrk="1" hangingPunct="1">
              <a:spcBef>
                <a:spcPts val="700"/>
              </a:spcBef>
            </a:pPr>
            <a:r>
              <a:rPr lang="en-US" sz="2800" b="1">
                <a:solidFill>
                  <a:srgbClr val="000000"/>
                </a:solidFill>
                <a:latin typeface="Arial" charset="0"/>
              </a:rPr>
              <a:t>(Төлөвшилт уруу яар)</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14337">
                                            <p:txEl>
                                              <p:pRg st="0" end="0"/>
                                            </p:txEl>
                                          </p:spTgt>
                                        </p:tgtEl>
                                        <p:attrNameLst>
                                          <p:attrName>style.visibility</p:attrName>
                                        </p:attrNameLst>
                                      </p:cBhvr>
                                      <p:to>
                                        <p:strVal val="visible"/>
                                      </p:to>
                                    </p:set>
                                    <p:animEffect transition="in" filter="randombar(horizontal)">
                                      <p:cBhvr additive="repl">
                                        <p:cTn id="7" dur="500"/>
                                        <p:tgtEl>
                                          <p:spTgt spid="14337">
                                            <p:txEl>
                                              <p:pRg st="0" end="0"/>
                                            </p:txEl>
                                          </p:spTgt>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additive="repl">
                                        <p:cTn id="10" dur="1" fill="hold">
                                          <p:stCondLst>
                                            <p:cond delay="0"/>
                                          </p:stCondLst>
                                        </p:cTn>
                                        <p:tgtEl>
                                          <p:spTgt spid="14337">
                                            <p:txEl>
                                              <p:pRg st="1" end="1"/>
                                            </p:txEl>
                                          </p:spTgt>
                                        </p:tgtEl>
                                        <p:attrNameLst>
                                          <p:attrName>style.visibility</p:attrName>
                                        </p:attrNameLst>
                                      </p:cBhvr>
                                      <p:to>
                                        <p:strVal val="visible"/>
                                      </p:to>
                                    </p:set>
                                    <p:animEffect transition="in" filter="randombar(horizontal)">
                                      <p:cBhvr additive="repl">
                                        <p:cTn id="11" dur="500"/>
                                        <p:tgtEl>
                                          <p:spTgt spid="143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219200" y="1676400"/>
            <a:ext cx="6324600" cy="1349375"/>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600" b="1">
                <a:solidFill>
                  <a:srgbClr val="000000"/>
                </a:solidFill>
                <a:latin typeface="Arial" charset="0"/>
              </a:rPr>
              <a:t>Иаков</a:t>
            </a:r>
          </a:p>
        </p:txBody>
      </p:sp>
      <p:sp>
        <p:nvSpPr>
          <p:cNvPr id="40963" name="Rectangle 2"/>
          <p:cNvSpPr>
            <a:spLocks noChangeArrowheads="1"/>
          </p:cNvSpPr>
          <p:nvPr/>
        </p:nvSpPr>
        <p:spPr bwMode="auto">
          <a:xfrm>
            <a:off x="1752600" y="3048000"/>
            <a:ext cx="5257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90000"/>
              </a:lnSpc>
              <a:spcBef>
                <a:spcPts val="9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0000"/>
                </a:solidFill>
                <a:latin typeface="Arial" charset="0"/>
              </a:rPr>
              <a:t>Үйлстэй итгэл</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514600" y="304800"/>
            <a:ext cx="4343400"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Зохиогчийн тухай</a:t>
            </a:r>
          </a:p>
        </p:txBody>
      </p:sp>
      <p:sp>
        <p:nvSpPr>
          <p:cNvPr id="43011" name="Text Box 2"/>
          <p:cNvSpPr txBox="1">
            <a:spLocks noChangeArrowheads="1"/>
          </p:cNvSpPr>
          <p:nvPr/>
        </p:nvSpPr>
        <p:spPr bwMode="auto">
          <a:xfrm>
            <a:off x="685800" y="914400"/>
            <a:ext cx="80772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9144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spcBef>
                <a:spcPts val="1500"/>
              </a:spcBef>
            </a:pPr>
            <a:r>
              <a:rPr lang="en-US" b="1">
                <a:solidFill>
                  <a:srgbClr val="000000"/>
                </a:solidFill>
                <a:latin typeface="Arial" charset="0"/>
              </a:rPr>
              <a:t>Дөрвөн боломж:</a:t>
            </a:r>
          </a:p>
          <a:p>
            <a:pPr eaLnBrk="1" hangingPunct="1">
              <a:spcBef>
                <a:spcPts val="1500"/>
              </a:spcBef>
              <a:buFont typeface="Times New Roman" charset="0"/>
              <a:buAutoNum type="arabicPeriod"/>
            </a:pPr>
            <a:r>
              <a:rPr lang="en-US">
                <a:solidFill>
                  <a:srgbClr val="000000"/>
                </a:solidFill>
                <a:latin typeface="Arial" charset="0"/>
              </a:rPr>
              <a:t>Иудасын эцэг Иаков, (Искариотын биш)</a:t>
            </a:r>
          </a:p>
          <a:p>
            <a:pPr lvl="1" eaLnBrk="1" hangingPunct="1">
              <a:buFont typeface="Arial" charset="0"/>
              <a:buChar char="•"/>
            </a:pPr>
            <a:r>
              <a:rPr lang="en-US">
                <a:solidFill>
                  <a:srgbClr val="000000"/>
                </a:solidFill>
                <a:latin typeface="Arial" charset="0"/>
                <a:ea typeface="ＭＳ Ｐゴシック" charset="0"/>
              </a:rPr>
              <a:t>Өөрийгөө илүү тодорхой тайлбарлалгүй, маш энгийн танилцуулга бичсэн нь зохиогч олны танил цуутай хүн байсныг харуулж байна.</a:t>
            </a:r>
          </a:p>
          <a:p>
            <a:pPr lvl="1" eaLnBrk="1" hangingPunct="1">
              <a:buFont typeface="Arial" charset="0"/>
              <a:buChar char="•"/>
            </a:pPr>
            <a:r>
              <a:rPr lang="en-US">
                <a:solidFill>
                  <a:srgbClr val="000000"/>
                </a:solidFill>
                <a:latin typeface="Arial" charset="0"/>
                <a:ea typeface="ＭＳ Ｐゴシック" charset="0"/>
              </a:rPr>
              <a:t>Зөвхөн 2 удаа дурдагдсан (Лук 6:16; Үйлс 1:13), </a:t>
            </a:r>
          </a:p>
          <a:p>
            <a:pPr eaLnBrk="1" hangingPunct="1">
              <a:buFont typeface="Arial" charset="0"/>
              <a:buAutoNum type="arabicPeriod"/>
            </a:pPr>
            <a:r>
              <a:rPr lang="en-US">
                <a:solidFill>
                  <a:srgbClr val="000000"/>
                </a:solidFill>
                <a:latin typeface="Arial" charset="0"/>
              </a:rPr>
              <a:t>Альфийн хүү Иаков</a:t>
            </a:r>
          </a:p>
          <a:p>
            <a:pPr lvl="1" eaLnBrk="1" hangingPunct="1">
              <a:buFont typeface="Arial" charset="0"/>
              <a:buChar char="•"/>
            </a:pPr>
            <a:r>
              <a:rPr lang="en-US">
                <a:solidFill>
                  <a:srgbClr val="000000"/>
                </a:solidFill>
                <a:latin typeface="Arial" charset="0"/>
                <a:ea typeface="ＭＳ Ｐゴシック" charset="0"/>
              </a:rPr>
              <a:t>12 дагалдагч нараас ондоо хүн бөгөөд бараг тодорхойгүй. </a:t>
            </a:r>
          </a:p>
          <a:p>
            <a:pPr eaLnBrk="1" hangingPunct="1">
              <a:buFont typeface="Arial" charset="0"/>
              <a:buAutoNum type="arabicPeriod"/>
            </a:pPr>
            <a:r>
              <a:rPr lang="en-US">
                <a:solidFill>
                  <a:srgbClr val="000000"/>
                </a:solidFill>
                <a:latin typeface="Arial" charset="0"/>
              </a:rPr>
              <a:t>Зебедейн хүү Иаков</a:t>
            </a:r>
          </a:p>
          <a:p>
            <a:pPr lvl="1" eaLnBrk="1" hangingPunct="1">
              <a:buFont typeface="Arial" charset="0"/>
              <a:buChar char="•"/>
            </a:pPr>
            <a:r>
              <a:rPr lang="en-US">
                <a:solidFill>
                  <a:srgbClr val="000000"/>
                </a:solidFill>
                <a:latin typeface="Arial" charset="0"/>
                <a:ea typeface="ＭＳ Ｐゴシック" charset="0"/>
              </a:rPr>
              <a:t>Иоханы ах</a:t>
            </a:r>
          </a:p>
          <a:p>
            <a:pPr lvl="1" eaLnBrk="1" hangingPunct="1">
              <a:buFont typeface="Arial" charset="0"/>
              <a:buChar char="•"/>
            </a:pPr>
            <a:r>
              <a:rPr lang="en-US">
                <a:solidFill>
                  <a:srgbClr val="000000"/>
                </a:solidFill>
                <a:latin typeface="Arial" charset="0"/>
                <a:ea typeface="ＭＳ Ｐゴシック" charset="0"/>
              </a:rPr>
              <a:t>Есүсийн дотно дагалдагч нарын нэг </a:t>
            </a:r>
          </a:p>
          <a:p>
            <a:pPr lvl="1" eaLnBrk="1" hangingPunct="1">
              <a:buFont typeface="Arial" charset="0"/>
              <a:buChar char="•"/>
            </a:pPr>
            <a:r>
              <a:rPr lang="en-US">
                <a:solidFill>
                  <a:srgbClr val="000000"/>
                </a:solidFill>
                <a:latin typeface="Arial" charset="0"/>
                <a:ea typeface="ＭＳ Ｐゴシック" charset="0"/>
              </a:rPr>
              <a:t>Гэвч тэр МЭ 44 онд алагдсан (Үйлс 12:2)</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762000" y="685800"/>
            <a:ext cx="79248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9144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buFont typeface="Times New Roman" charset="0"/>
              <a:buAutoNum type="arabicPeriod"/>
            </a:pPr>
            <a:r>
              <a:rPr lang="en-US">
                <a:solidFill>
                  <a:srgbClr val="000000"/>
                </a:solidFill>
                <a:latin typeface="Arial" charset="0"/>
              </a:rPr>
              <a:t>Есүсийн дүү Иаков</a:t>
            </a:r>
          </a:p>
          <a:p>
            <a:pPr lvl="1" eaLnBrk="1" hangingPunct="1">
              <a:buFont typeface="Arial" charset="0"/>
              <a:buChar char="•"/>
            </a:pPr>
            <a:r>
              <a:rPr lang="en-US">
                <a:solidFill>
                  <a:srgbClr val="000000"/>
                </a:solidFill>
                <a:latin typeface="Arial" charset="0"/>
                <a:ea typeface="ＭＳ Ｐゴシック" charset="0"/>
              </a:rPr>
              <a:t>Иерусалим дахь сүмийн ахлагчдын нэг </a:t>
            </a:r>
          </a:p>
          <a:p>
            <a:pPr lvl="1" eaLnBrk="1" hangingPunct="1">
              <a:buFont typeface="Arial" charset="0"/>
              <a:buChar char="•"/>
            </a:pPr>
            <a:r>
              <a:rPr lang="en-US">
                <a:solidFill>
                  <a:srgbClr val="000000"/>
                </a:solidFill>
                <a:latin typeface="Arial" charset="0"/>
                <a:ea typeface="ＭＳ Ｐゴシック" charset="0"/>
              </a:rPr>
              <a:t>Сүм доторх удирдлагын байр сууриа батлан  (12 овог), өндөр дуугаар сургаал айлдаж байсан </a:t>
            </a:r>
          </a:p>
          <a:p>
            <a:pPr eaLnBrk="1" hangingPunct="1">
              <a:buClrTx/>
              <a:buSzTx/>
              <a:buFontTx/>
              <a:buNone/>
            </a:pPr>
            <a:r>
              <a:rPr lang="en-US">
                <a:solidFill>
                  <a:srgbClr val="000000"/>
                </a:solidFill>
                <a:latin typeface="Arial" charset="0"/>
              </a:rPr>
              <a:t>Үйлс 12:17; 15:13; 21:18; 1 Коринт 15:7; Галат 2:12т Иаковын талаар дурдагдсан байдаг.</a:t>
            </a:r>
          </a:p>
          <a:p>
            <a:pPr lvl="1" eaLnBrk="1" hangingPunct="1">
              <a:buFont typeface="Arial" charset="0"/>
              <a:buChar char="•"/>
            </a:pPr>
            <a:r>
              <a:rPr lang="en-US">
                <a:solidFill>
                  <a:srgbClr val="000000"/>
                </a:solidFill>
                <a:latin typeface="Arial" charset="0"/>
                <a:ea typeface="ＭＳ Ｐゴシック" charset="0"/>
              </a:rPr>
              <a:t>Эртний уламжлалт сүмүүд түүнийг буруутгасан захиа бичсэн байдаг.</a:t>
            </a:r>
          </a:p>
        </p:txBody>
      </p:sp>
      <p:sp>
        <p:nvSpPr>
          <p:cNvPr id="45059" name="Rectangle 2"/>
          <p:cNvSpPr>
            <a:spLocks noChangeArrowheads="1"/>
          </p:cNvSpPr>
          <p:nvPr/>
        </p:nvSpPr>
        <p:spPr bwMode="auto">
          <a:xfrm>
            <a:off x="3048000" y="4114800"/>
            <a:ext cx="2971800" cy="6096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Цаг хугацаа</a:t>
            </a:r>
          </a:p>
        </p:txBody>
      </p:sp>
      <p:sp>
        <p:nvSpPr>
          <p:cNvPr id="45060" name="Text Box 3"/>
          <p:cNvSpPr txBox="1">
            <a:spLocks noChangeArrowheads="1"/>
          </p:cNvSpPr>
          <p:nvPr/>
        </p:nvSpPr>
        <p:spPr bwMode="auto">
          <a:xfrm>
            <a:off x="762000" y="4800600"/>
            <a:ext cx="8153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spcBef>
                <a:spcPts val="1500"/>
              </a:spcBef>
              <a:buFont typeface="Arial" charset="0"/>
              <a:buChar char="•"/>
            </a:pPr>
            <a:r>
              <a:rPr lang="en-US">
                <a:solidFill>
                  <a:srgbClr val="000000"/>
                </a:solidFill>
                <a:latin typeface="Arial" charset="0"/>
              </a:rPr>
              <a:t>МЭ 62 онд Иаков алагдсан байдаг</a:t>
            </a:r>
          </a:p>
          <a:p>
            <a:pPr eaLnBrk="1" hangingPunct="1">
              <a:buFont typeface="Arial" charset="0"/>
              <a:buChar char="•"/>
            </a:pPr>
            <a:r>
              <a:rPr lang="en-US">
                <a:solidFill>
                  <a:srgbClr val="000000"/>
                </a:solidFill>
                <a:latin typeface="Arial" charset="0"/>
              </a:rPr>
              <a:t>Иудей Харийнхны хоорондын маргааны талаар дурьдагдаагүй (МЭ 49)</a:t>
            </a:r>
          </a:p>
          <a:p>
            <a:pPr eaLnBrk="1" hangingPunct="1">
              <a:buFont typeface="Arial" charset="0"/>
              <a:buChar char="•"/>
            </a:pPr>
            <a:r>
              <a:rPr lang="en-US">
                <a:solidFill>
                  <a:srgbClr val="000000"/>
                </a:solidFill>
                <a:latin typeface="Arial" charset="0"/>
              </a:rPr>
              <a:t>МЭ 45—49 хооронд бичигдсэн байх магадлалтай</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762000" y="4097338"/>
            <a:ext cx="76200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723900" algn="l"/>
                <a:tab pos="1447800" algn="l"/>
                <a:tab pos="2171700" algn="l"/>
                <a:tab pos="2895600" algn="l"/>
                <a:tab pos="3619500" algn="l"/>
                <a:tab pos="4343400" algn="l"/>
                <a:tab pos="5067300" algn="l"/>
                <a:tab pos="5791200" algn="l"/>
                <a:tab pos="6515100" algn="l"/>
                <a:tab pos="7239000" algn="l"/>
              </a:tabLst>
              <a:defRPr sz="2400">
                <a:solidFill>
                  <a:schemeClr val="bg1"/>
                </a:solidFill>
                <a:latin typeface="Times New Roman" charset="0"/>
                <a:ea typeface="Times New Roman" charset="0"/>
                <a:cs typeface="Times New Roman" charset="0"/>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Lst>
              <a:defRPr sz="2400">
                <a:solidFill>
                  <a:schemeClr val="bg1"/>
                </a:solidFill>
                <a:latin typeface="Times New Roman" charset="0"/>
                <a:ea typeface="Times New Roman" charset="0"/>
                <a:cs typeface="Times New Roman" charset="0"/>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Lst>
              <a:defRPr sz="2400">
                <a:solidFill>
                  <a:schemeClr val="bg1"/>
                </a:solidFill>
                <a:latin typeface="Times New Roman" charset="0"/>
                <a:ea typeface="Times New Roman" charset="0"/>
                <a:cs typeface="Times New Roman" charset="0"/>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bg1"/>
                </a:solidFill>
                <a:latin typeface="Times New Roman" charset="0"/>
                <a:ea typeface="Times New Roman" charset="0"/>
                <a:cs typeface="Times New Roman" charset="0"/>
              </a:defRPr>
            </a:lvl9pPr>
          </a:lstStyle>
          <a:p>
            <a:pPr algn="ctr" eaLnBrk="1" hangingPunct="1">
              <a:spcBef>
                <a:spcPts val="1750"/>
              </a:spcBef>
            </a:pPr>
            <a:r>
              <a:rPr lang="en-US" sz="2800">
                <a:solidFill>
                  <a:srgbClr val="000000"/>
                </a:solidFill>
                <a:latin typeface="Arial" charset="0"/>
                <a:cs typeface="Arial Unicode MS" charset="0"/>
              </a:rPr>
              <a:t>Иаков эртний еврей итгэгчдийг хүндэлж байсан шалтгаан нь тэдний итгэл нь үйлсээрээ харагдаж,  хуучин 2 нүүр гаргах байдлаа сайн үйлсээрээ төлөвшил ба ариун байдал дотор сольж чадсан. </a:t>
            </a:r>
          </a:p>
        </p:txBody>
      </p:sp>
      <p:sp>
        <p:nvSpPr>
          <p:cNvPr id="47107" name="Rectangle 2"/>
          <p:cNvSpPr>
            <a:spLocks noChangeArrowheads="1"/>
          </p:cNvSpPr>
          <p:nvPr/>
        </p:nvSpPr>
        <p:spPr bwMode="auto">
          <a:xfrm>
            <a:off x="828675" y="3352800"/>
            <a:ext cx="7477125"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Дүгнэлт </a:t>
            </a:r>
          </a:p>
        </p:txBody>
      </p:sp>
      <p:sp>
        <p:nvSpPr>
          <p:cNvPr id="47108" name="Rectangle 3"/>
          <p:cNvSpPr>
            <a:spLocks noChangeArrowheads="1"/>
          </p:cNvSpPr>
          <p:nvPr/>
        </p:nvSpPr>
        <p:spPr bwMode="auto">
          <a:xfrm>
            <a:off x="2667000" y="304800"/>
            <a:ext cx="3743325"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Шалтгаан</a:t>
            </a:r>
          </a:p>
        </p:txBody>
      </p:sp>
      <p:sp>
        <p:nvSpPr>
          <p:cNvPr id="47109" name="Text Box 4"/>
          <p:cNvSpPr txBox="1">
            <a:spLocks noChangeArrowheads="1"/>
          </p:cNvSpPr>
          <p:nvPr/>
        </p:nvSpPr>
        <p:spPr bwMode="auto">
          <a:xfrm>
            <a:off x="533400" y="1143000"/>
            <a:ext cx="8153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buFont typeface="Arial" charset="0"/>
              <a:buChar char="•"/>
            </a:pPr>
            <a:r>
              <a:rPr lang="en-US" sz="2800">
                <a:solidFill>
                  <a:srgbClr val="000000"/>
                </a:solidFill>
                <a:latin typeface="Arial" charset="0"/>
              </a:rPr>
              <a:t>Ямарваа нэгэн нийтлэг эрх ашигт тулгарсан асуудлуудын хариу болгож бичигдээгүй</a:t>
            </a:r>
          </a:p>
          <a:p>
            <a:pPr eaLnBrk="1" hangingPunct="1">
              <a:buFont typeface="Arial" charset="0"/>
              <a:buChar char="•"/>
            </a:pPr>
            <a:r>
              <a:rPr lang="en-US" sz="2800">
                <a:solidFill>
                  <a:srgbClr val="000000"/>
                </a:solidFill>
                <a:latin typeface="Arial" charset="0"/>
              </a:rPr>
              <a:t>Итгэгч нарт бүгдэд нь зориулагдах</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2667000" y="304800"/>
            <a:ext cx="3743325"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Бүтэц </a:t>
            </a:r>
          </a:p>
        </p:txBody>
      </p:sp>
      <p:sp>
        <p:nvSpPr>
          <p:cNvPr id="49155" name="Text Box 2"/>
          <p:cNvSpPr txBox="1">
            <a:spLocks noChangeArrowheads="1"/>
          </p:cNvSpPr>
          <p:nvPr/>
        </p:nvSpPr>
        <p:spPr bwMode="auto">
          <a:xfrm>
            <a:off x="685800" y="914400"/>
            <a:ext cx="78486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500"/>
              </a:spcBef>
            </a:pPr>
            <a:r>
              <a:rPr lang="en-US">
                <a:solidFill>
                  <a:srgbClr val="000000"/>
                </a:solidFill>
                <a:latin typeface="Arial" charset="0"/>
              </a:rPr>
              <a:t>Энэ номонд хэд хэдэн тодорхой санааг гаргасан байдаг тул хураангуйлахад төвөгтэй юм. </a:t>
            </a:r>
          </a:p>
          <a:p>
            <a:pPr algn="ctr" eaLnBrk="1" hangingPunct="1">
              <a:spcBef>
                <a:spcPts val="1500"/>
              </a:spcBef>
            </a:pPr>
            <a:r>
              <a:rPr lang="en-US">
                <a:solidFill>
                  <a:srgbClr val="000000"/>
                </a:solidFill>
                <a:latin typeface="Arial" charset="0"/>
              </a:rPr>
              <a:t>Ерөнхийд нь: Амьд итгэл идэвхтэй үйлдлээр дамжин гардаг.</a:t>
            </a:r>
          </a:p>
        </p:txBody>
      </p:sp>
      <p:sp>
        <p:nvSpPr>
          <p:cNvPr id="49156" name="Text Box 3"/>
          <p:cNvSpPr txBox="1">
            <a:spLocks noChangeArrowheads="1"/>
          </p:cNvSpPr>
          <p:nvPr/>
        </p:nvSpPr>
        <p:spPr bwMode="auto">
          <a:xfrm>
            <a:off x="685800" y="2546350"/>
            <a:ext cx="7848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spcBef>
                <a:spcPts val="600"/>
              </a:spcBef>
            </a:pPr>
            <a:r>
              <a:rPr lang="en-US">
                <a:solidFill>
                  <a:srgbClr val="000000"/>
                </a:solidFill>
                <a:latin typeface="Arial" charset="0"/>
              </a:rPr>
              <a:t>Үйлдлээр дамжин илэрхийлэгдэх итгэл</a:t>
            </a:r>
          </a:p>
          <a:p>
            <a:pPr eaLnBrk="1" hangingPunct="1">
              <a:spcBef>
                <a:spcPts val="600"/>
              </a:spcBef>
            </a:pPr>
            <a:r>
              <a:rPr lang="en-US">
                <a:solidFill>
                  <a:srgbClr val="000000"/>
                </a:solidFill>
                <a:latin typeface="Arial" charset="0"/>
              </a:rPr>
              <a:t>1:1-18		Хүнд хэцүү үед ч талархах</a:t>
            </a:r>
          </a:p>
          <a:p>
            <a:pPr eaLnBrk="1" hangingPunct="1">
              <a:spcBef>
                <a:spcPts val="600"/>
              </a:spcBef>
            </a:pPr>
            <a:r>
              <a:rPr lang="en-US">
                <a:solidFill>
                  <a:srgbClr val="000000"/>
                </a:solidFill>
                <a:latin typeface="Arial" charset="0"/>
              </a:rPr>
              <a:t>1:19-27	Үгийг дагах</a:t>
            </a:r>
          </a:p>
          <a:p>
            <a:pPr eaLnBrk="1" hangingPunct="1">
              <a:spcBef>
                <a:spcPts val="600"/>
              </a:spcBef>
            </a:pPr>
            <a:r>
              <a:rPr lang="en-US">
                <a:solidFill>
                  <a:srgbClr val="000000"/>
                </a:solidFill>
                <a:latin typeface="Arial" charset="0"/>
              </a:rPr>
              <a:t>2:1-13		Алагчлан үзэхээс зайлсхийх</a:t>
            </a:r>
          </a:p>
          <a:p>
            <a:pPr eaLnBrk="1" hangingPunct="1">
              <a:spcBef>
                <a:spcPts val="600"/>
              </a:spcBef>
            </a:pPr>
            <a:r>
              <a:rPr lang="en-US">
                <a:solidFill>
                  <a:srgbClr val="000000"/>
                </a:solidFill>
                <a:latin typeface="Arial" charset="0"/>
              </a:rPr>
              <a:t>2:14-26	Үйлстэй байх</a:t>
            </a:r>
          </a:p>
          <a:p>
            <a:pPr eaLnBrk="1" hangingPunct="1">
              <a:spcBef>
                <a:spcPts val="600"/>
              </a:spcBef>
            </a:pPr>
            <a:r>
              <a:rPr lang="en-US">
                <a:solidFill>
                  <a:srgbClr val="000000"/>
                </a:solidFill>
                <a:latin typeface="Arial" charset="0"/>
              </a:rPr>
              <a:t>3			Ухаалгаар ярих</a:t>
            </a:r>
          </a:p>
          <a:p>
            <a:pPr eaLnBrk="1" hangingPunct="1">
              <a:spcBef>
                <a:spcPts val="600"/>
              </a:spcBef>
            </a:pPr>
            <a:r>
              <a:rPr lang="en-US">
                <a:solidFill>
                  <a:srgbClr val="000000"/>
                </a:solidFill>
                <a:latin typeface="Arial" charset="0"/>
              </a:rPr>
              <a:t>4:1—5:6	Даруу байх</a:t>
            </a:r>
          </a:p>
          <a:p>
            <a:pPr eaLnBrk="1" hangingPunct="1">
              <a:spcBef>
                <a:spcPts val="600"/>
              </a:spcBef>
            </a:pPr>
            <a:r>
              <a:rPr lang="en-US">
                <a:solidFill>
                  <a:srgbClr val="000000"/>
                </a:solidFill>
                <a:latin typeface="Arial" charset="0"/>
              </a:rPr>
              <a:t>5:7-20		Triumps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838200" y="228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n-US" sz="3200" b="1">
                <a:solidFill>
                  <a:srgbClr val="000000"/>
                </a:solidFill>
                <a:latin typeface="Arial" charset="0"/>
                <a:cs typeface="Arial Unicode MS" charset="0"/>
              </a:rPr>
              <a:t> Итгэл ба үйлсийн талаарх Иаков болон Паулын зөрчил</a:t>
            </a:r>
          </a:p>
        </p:txBody>
      </p:sp>
      <p:sp>
        <p:nvSpPr>
          <p:cNvPr id="20482" name="Text Box 2"/>
          <p:cNvSpPr txBox="1">
            <a:spLocks noChangeArrowheads="1"/>
          </p:cNvSpPr>
          <p:nvPr/>
        </p:nvSpPr>
        <p:spPr bwMode="auto">
          <a:xfrm>
            <a:off x="304800" y="1371600"/>
            <a:ext cx="4114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a:r>
              <a:rPr lang="en-US">
                <a:solidFill>
                  <a:srgbClr val="000000"/>
                </a:solidFill>
                <a:latin typeface="Arial" charset="0"/>
              </a:rPr>
              <a:t>“Учир нь хүн хуулийн үйлсээс ангид, итгэлээр зөвтгөгддөг гэж бид үздэг”</a:t>
            </a:r>
          </a:p>
          <a:p>
            <a:pPr algn="ctr"/>
            <a:r>
              <a:rPr lang="en-US">
                <a:solidFill>
                  <a:srgbClr val="000000"/>
                </a:solidFill>
                <a:latin typeface="Arial" charset="0"/>
              </a:rPr>
              <a:t>(Ром 3:28) </a:t>
            </a:r>
          </a:p>
        </p:txBody>
      </p:sp>
      <p:sp>
        <p:nvSpPr>
          <p:cNvPr id="20483" name="Text Box 3"/>
          <p:cNvSpPr txBox="1">
            <a:spLocks noChangeArrowheads="1"/>
          </p:cNvSpPr>
          <p:nvPr/>
        </p:nvSpPr>
        <p:spPr bwMode="auto">
          <a:xfrm>
            <a:off x="4724400" y="1371600"/>
            <a:ext cx="37338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a:r>
              <a:rPr lang="en-US">
                <a:solidFill>
                  <a:srgbClr val="000000"/>
                </a:solidFill>
                <a:latin typeface="Arial" charset="0"/>
              </a:rPr>
              <a:t>“Хүн зөвхөн итгэлээр бус, үйлсээр зөвтгөгд</a:t>
            </a:r>
            <a:r>
              <a:rPr lang="mn-MN">
                <a:solidFill>
                  <a:srgbClr val="000000"/>
                </a:solidFill>
                <a:latin typeface="Arial" charset="0"/>
              </a:rPr>
              <a:t>д</a:t>
            </a:r>
            <a:r>
              <a:rPr lang="en-US">
                <a:solidFill>
                  <a:srgbClr val="000000"/>
                </a:solidFill>
                <a:latin typeface="Arial" charset="0"/>
              </a:rPr>
              <a:t>өгийг чи харж байна”</a:t>
            </a:r>
          </a:p>
          <a:p>
            <a:pPr algn="ctr"/>
            <a:r>
              <a:rPr lang="en-US">
                <a:solidFill>
                  <a:srgbClr val="000000"/>
                </a:solidFill>
                <a:latin typeface="Arial" charset="0"/>
              </a:rPr>
              <a:t>(Иаков 2:24)</a:t>
            </a:r>
          </a:p>
        </p:txBody>
      </p:sp>
      <p:graphicFrame>
        <p:nvGraphicFramePr>
          <p:cNvPr id="20484" name="Group 4"/>
          <p:cNvGraphicFramePr>
            <a:graphicFrameLocks noGrp="1"/>
          </p:cNvGraphicFramePr>
          <p:nvPr/>
        </p:nvGraphicFramePr>
        <p:xfrm>
          <a:off x="152400" y="3276600"/>
          <a:ext cx="8918575" cy="3156357"/>
        </p:xfrm>
        <a:graphic>
          <a:graphicData uri="http://schemas.openxmlformats.org/drawingml/2006/table">
            <a:tbl>
              <a:tblPr/>
              <a:tblGrid>
                <a:gridCol w="2351088"/>
                <a:gridCol w="3082925"/>
                <a:gridCol w="3484562"/>
              </a:tblGrid>
              <a:tr h="460375">
                <a:tc>
                  <a:txBody>
                    <a:bodyPr/>
                    <a:lstStyle/>
                    <a:p>
                      <a:pPr marL="0" marR="0" lvl="0" indent="0" algn="ctr" defTabSz="457200"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Times New Roman" charset="0"/>
                        <a:ea typeface="ＭＳ Ｐゴシック" charset="0"/>
                        <a:cs typeface="Times New Roman"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Паул</a:t>
                      </a:r>
                    </a:p>
                  </a:txBody>
                  <a:tcPr marT="13910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Иаков</a:t>
                      </a:r>
                    </a:p>
                  </a:txBody>
                  <a:tcPr marT="13910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Зөвтгөл бол</a:t>
                      </a:r>
                    </a:p>
                  </a:txBody>
                  <a:tcPr marT="13910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техникийн томъёолол</a:t>
                      </a:r>
                    </a:p>
                  </a:txBody>
                  <a:tcPr marT="13910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Arial Unicode MS" charset="0"/>
                        </a:rPr>
                        <a:t>техникийн томъёолол </a:t>
                      </a:r>
                    </a:p>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Arial Unicode MS" charset="0"/>
                        </a:rPr>
                        <a:t>биш</a:t>
                      </a:r>
                    </a:p>
                  </a:txBody>
                  <a:tcPr marT="13910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Зөвтгөл бол </a:t>
                      </a:r>
                    </a:p>
                  </a:txBody>
                  <a:tcPr marT="13910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Бурханы өмнө</a:t>
                      </a:r>
                    </a:p>
                    <a:p>
                      <a:pPr marL="0" marR="0" lvl="0" indent="0" algn="ctr" defTabSz="457200" rtl="0" eaLnBrk="1" fontAlgn="base" latinLnBrk="0" hangingPunct="1">
                        <a:lnSpc>
                          <a:spcPct val="54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(босоо)</a:t>
                      </a:r>
                    </a:p>
                  </a:txBody>
                  <a:tcPr marT="13910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Хүмүүсийн өмнө</a:t>
                      </a:r>
                    </a:p>
                    <a:p>
                      <a:pPr marL="0" marR="0" lvl="0" indent="0" algn="ctr" defTabSz="457200" rtl="0" eaLnBrk="1" fontAlgn="base" latinLnBrk="0" hangingPunct="1">
                        <a:lnSpc>
                          <a:spcPct val="54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(хөндлөн)</a:t>
                      </a:r>
                    </a:p>
                  </a:txBody>
                  <a:tcPr marT="13910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Итгэл бол </a:t>
                      </a:r>
                    </a:p>
                  </a:txBody>
                  <a:tcPr marT="13910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Авралын эхэнд</a:t>
                      </a:r>
                    </a:p>
                  </a:txBody>
                  <a:tcPr marT="13910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Авралын дараа</a:t>
                      </a:r>
                    </a:p>
                  </a:txBody>
                  <a:tcPr marT="13910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944563">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200" b="0" i="0" u="none" strike="noStrike" cap="none" normalizeH="0" baseline="0">
                          <a:ln>
                            <a:noFill/>
                          </a:ln>
                          <a:solidFill>
                            <a:srgbClr val="000000"/>
                          </a:solidFill>
                          <a:effectLst/>
                          <a:latin typeface="Arial" charset="0"/>
                          <a:ea typeface="ＭＳ Ｐゴシック" charset="0"/>
                          <a:cs typeface="Times New Roman" charset="0"/>
                        </a:rPr>
                        <a:t>Онцгой анхаарах </a:t>
                      </a:r>
                    </a:p>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200" b="0" i="0" u="none" strike="noStrike" cap="none" normalizeH="0" baseline="0">
                          <a:ln>
                            <a:noFill/>
                          </a:ln>
                          <a:solidFill>
                            <a:srgbClr val="000000"/>
                          </a:solidFill>
                          <a:effectLst/>
                          <a:latin typeface="Arial" charset="0"/>
                          <a:ea typeface="ＭＳ Ｐゴシック" charset="0"/>
                          <a:cs typeface="Times New Roman" charset="0"/>
                        </a:rPr>
                        <a:t>зүйл</a:t>
                      </a:r>
                    </a:p>
                  </a:txBody>
                  <a:tcPr marT="127512"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Итгэл</a:t>
                      </a:r>
                    </a:p>
                  </a:txBody>
                  <a:tcPr marT="13910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Үйлс</a:t>
                      </a:r>
                    </a:p>
                  </a:txBody>
                  <a:tcPr marT="13910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685800" y="2895600"/>
            <a:ext cx="7772400" cy="838200"/>
          </a:xfrm>
          <a:prstGeom prst="rect">
            <a:avLst/>
          </a:prstGeom>
          <a:solidFill>
            <a:srgbClr val="FFCC00"/>
          </a:solidFill>
          <a:ln w="1260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u="sng">
                <a:solidFill>
                  <a:srgbClr val="000000"/>
                </a:solidFill>
                <a:latin typeface="Arial" charset="0"/>
              </a:rPr>
              <a:t>Түлхүүр ишлэл</a:t>
            </a:r>
          </a:p>
        </p:txBody>
      </p:sp>
      <p:sp>
        <p:nvSpPr>
          <p:cNvPr id="53251" name="Rectangle 2"/>
          <p:cNvSpPr>
            <a:spLocks noChangeArrowheads="1"/>
          </p:cNvSpPr>
          <p:nvPr/>
        </p:nvSpPr>
        <p:spPr bwMode="auto">
          <a:xfrm>
            <a:off x="685800" y="381000"/>
            <a:ext cx="7772400" cy="838200"/>
          </a:xfrm>
          <a:prstGeom prst="rect">
            <a:avLst/>
          </a:prstGeom>
          <a:solidFill>
            <a:srgbClr val="FFCC00"/>
          </a:solidFill>
          <a:ln w="1260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Түлхүүр үг</a:t>
            </a:r>
          </a:p>
        </p:txBody>
      </p:sp>
      <p:sp>
        <p:nvSpPr>
          <p:cNvPr id="53252" name="Text Box 3"/>
          <p:cNvSpPr txBox="1">
            <a:spLocks noChangeArrowheads="1"/>
          </p:cNvSpPr>
          <p:nvPr/>
        </p:nvSpPr>
        <p:spPr bwMode="auto">
          <a:xfrm>
            <a:off x="2133600" y="1427163"/>
            <a:ext cx="5410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2000"/>
              </a:spcBef>
            </a:pPr>
            <a:r>
              <a:rPr lang="en-US" sz="3200" b="1">
                <a:solidFill>
                  <a:srgbClr val="000000"/>
                </a:solidFill>
                <a:latin typeface="Arial" charset="0"/>
              </a:rPr>
              <a:t>Үйлс</a:t>
            </a:r>
          </a:p>
          <a:p>
            <a:pPr algn="ctr" eaLnBrk="1" hangingPunct="1">
              <a:spcBef>
                <a:spcPts val="800"/>
              </a:spcBef>
            </a:pPr>
            <a:r>
              <a:rPr lang="en-US" sz="3200" b="1">
                <a:solidFill>
                  <a:srgbClr val="000000"/>
                </a:solidFill>
                <a:latin typeface="Arial" charset="0"/>
              </a:rPr>
              <a:t>(Еврей итгэлд голлодог)</a:t>
            </a:r>
          </a:p>
        </p:txBody>
      </p:sp>
      <p:sp>
        <p:nvSpPr>
          <p:cNvPr id="53253" name="Text Box 4"/>
          <p:cNvSpPr txBox="1">
            <a:spLocks noChangeArrowheads="1"/>
          </p:cNvSpPr>
          <p:nvPr/>
        </p:nvSpPr>
        <p:spPr bwMode="auto">
          <a:xfrm>
            <a:off x="1828800" y="3657600"/>
            <a:ext cx="56388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2000"/>
              </a:spcBef>
            </a:pPr>
            <a:r>
              <a:rPr lang="en-US" sz="3200" b="1">
                <a:solidFill>
                  <a:srgbClr val="000000"/>
                </a:solidFill>
                <a:latin typeface="Arial" charset="0"/>
              </a:rPr>
              <a:t>Иаков 1:22</a:t>
            </a:r>
          </a:p>
          <a:p>
            <a:pPr algn="ctr" eaLnBrk="1" hangingPunct="1">
              <a:spcBef>
                <a:spcPts val="2000"/>
              </a:spcBef>
            </a:pPr>
            <a:r>
              <a:rPr lang="en-US" sz="3200">
                <a:solidFill>
                  <a:srgbClr val="000000"/>
                </a:solidFill>
                <a:latin typeface="Arial" charset="0"/>
              </a:rPr>
              <a:t>“Гэхдээ өөрсдийгөө хуурдаг зүгээр нэг сонсогчид биш, үгийг хэрэгжүүлэгчид бологтун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066800" y="76200"/>
            <a:ext cx="693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500"/>
              </a:spcBef>
            </a:pPr>
            <a:r>
              <a:rPr lang="en-US" b="1" u="sng">
                <a:solidFill>
                  <a:srgbClr val="000000"/>
                </a:solidFill>
                <a:latin typeface="Arial" charset="0"/>
              </a:rPr>
              <a:t>Ерөнхий захидлууд</a:t>
            </a:r>
          </a:p>
        </p:txBody>
      </p:sp>
      <p:sp>
        <p:nvSpPr>
          <p:cNvPr id="18435" name="Text Box 2"/>
          <p:cNvSpPr txBox="1">
            <a:spLocks noChangeArrowheads="1"/>
          </p:cNvSpPr>
          <p:nvPr/>
        </p:nvSpPr>
        <p:spPr bwMode="auto">
          <a:xfrm>
            <a:off x="76200" y="609600"/>
            <a:ext cx="7696200" cy="70326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spcBef>
                <a:spcPts val="1250"/>
              </a:spcBef>
            </a:pPr>
            <a:r>
              <a:rPr lang="en-US" sz="2000" b="1">
                <a:solidFill>
                  <a:srgbClr val="000000"/>
                </a:solidFill>
                <a:latin typeface="Arial" charset="0"/>
                <a:cs typeface="Arial Unicode MS" charset="0"/>
              </a:rPr>
              <a:t>“Дэлхийн хамгийн туйлын хэсэг доторч …” (Үйлс 13-28)</a:t>
            </a:r>
          </a:p>
          <a:p>
            <a:pPr eaLnBrk="1" hangingPunct="1"/>
            <a:r>
              <a:rPr lang="en-US" sz="2000" b="1">
                <a:solidFill>
                  <a:srgbClr val="000000"/>
                </a:solidFill>
                <a:latin typeface="Arial" charset="0"/>
              </a:rPr>
              <a:t>13       14    15    16            18  19        21          22          28</a:t>
            </a:r>
          </a:p>
        </p:txBody>
      </p:sp>
      <p:sp>
        <p:nvSpPr>
          <p:cNvPr id="18436" name="Text Box 3"/>
          <p:cNvSpPr txBox="1">
            <a:spLocks noChangeArrowheads="1"/>
          </p:cNvSpPr>
          <p:nvPr/>
        </p:nvSpPr>
        <p:spPr bwMode="auto">
          <a:xfrm>
            <a:off x="76200" y="1447800"/>
            <a:ext cx="990600" cy="17541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tIns="46800" rIns="4572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750"/>
              </a:spcBef>
            </a:pPr>
            <a:r>
              <a:rPr lang="en-US" sz="1200" b="1">
                <a:solidFill>
                  <a:srgbClr val="000000"/>
                </a:solidFill>
                <a:latin typeface="Arial Narrow" charset="0"/>
              </a:rPr>
              <a:t>Apr 48-Sep 49</a:t>
            </a:r>
          </a:p>
          <a:p>
            <a:pPr algn="ctr" eaLnBrk="1" hangingPunct="1"/>
            <a:r>
              <a:rPr lang="en-US" b="1">
                <a:solidFill>
                  <a:srgbClr val="000000"/>
                </a:solidFill>
                <a:latin typeface="Arial Narrow" charset="0"/>
              </a:rPr>
              <a:t>1</a:t>
            </a:r>
          </a:p>
          <a:p>
            <a:pPr algn="ctr" eaLnBrk="1" hangingPunct="1">
              <a:spcBef>
                <a:spcPts val="1500"/>
              </a:spcBef>
            </a:pPr>
            <a:r>
              <a:rPr lang="en-US" b="1">
                <a:solidFill>
                  <a:srgbClr val="000000"/>
                </a:solidFill>
                <a:latin typeface="Arial Narrow" charset="0"/>
              </a:rPr>
              <a:t>Galatia</a:t>
            </a:r>
          </a:p>
          <a:p>
            <a:pPr algn="ctr" eaLnBrk="1" hangingPunct="1">
              <a:spcBef>
                <a:spcPts val="1500"/>
              </a:spcBef>
            </a:pPr>
            <a:endParaRPr lang="en-US" b="1">
              <a:solidFill>
                <a:srgbClr val="000000"/>
              </a:solidFill>
              <a:latin typeface="Arial Narrow" charset="0"/>
            </a:endParaRPr>
          </a:p>
        </p:txBody>
      </p:sp>
      <p:sp>
        <p:nvSpPr>
          <p:cNvPr id="18437" name="Text Box 4"/>
          <p:cNvSpPr txBox="1">
            <a:spLocks noChangeArrowheads="1"/>
          </p:cNvSpPr>
          <p:nvPr/>
        </p:nvSpPr>
        <p:spPr bwMode="auto">
          <a:xfrm>
            <a:off x="2133600" y="1447800"/>
            <a:ext cx="1295400" cy="139223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tIns="46800" rIns="4572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750"/>
              </a:spcBef>
            </a:pPr>
            <a:r>
              <a:rPr lang="en-US" sz="1200" b="1">
                <a:solidFill>
                  <a:srgbClr val="000000"/>
                </a:solidFill>
                <a:latin typeface="Arial Narrow" charset="0"/>
              </a:rPr>
              <a:t>Apr 50-Sep 52</a:t>
            </a:r>
          </a:p>
          <a:p>
            <a:pPr algn="ctr" eaLnBrk="1" hangingPunct="1"/>
            <a:r>
              <a:rPr lang="en-US" b="1">
                <a:solidFill>
                  <a:srgbClr val="000000"/>
                </a:solidFill>
                <a:latin typeface="Arial Narrow" charset="0"/>
              </a:rPr>
              <a:t>2</a:t>
            </a:r>
          </a:p>
          <a:p>
            <a:pPr algn="ctr" eaLnBrk="1" hangingPunct="1">
              <a:spcBef>
                <a:spcPts val="875"/>
              </a:spcBef>
            </a:pPr>
            <a:r>
              <a:rPr lang="en-US" sz="1400" b="1">
                <a:solidFill>
                  <a:srgbClr val="000000"/>
                </a:solidFill>
                <a:latin typeface="Arial Narrow" charset="0"/>
              </a:rPr>
              <a:t>Macedonia</a:t>
            </a:r>
          </a:p>
          <a:p>
            <a:pPr algn="ctr" eaLnBrk="1" hangingPunct="1"/>
            <a:r>
              <a:rPr lang="en-US" sz="1400" b="1">
                <a:solidFill>
                  <a:srgbClr val="000000"/>
                </a:solidFill>
                <a:latin typeface="Arial Narrow" charset="0"/>
              </a:rPr>
              <a:t>Achaia</a:t>
            </a:r>
          </a:p>
          <a:p>
            <a:pPr algn="ctr" eaLnBrk="1" hangingPunct="1"/>
            <a:r>
              <a:rPr lang="en-US" sz="1400" b="1">
                <a:solidFill>
                  <a:srgbClr val="000000"/>
                </a:solidFill>
                <a:latin typeface="Arial Narrow" charset="0"/>
              </a:rPr>
              <a:t>Greece</a:t>
            </a:r>
          </a:p>
        </p:txBody>
      </p:sp>
      <p:sp>
        <p:nvSpPr>
          <p:cNvPr id="18438" name="Text Box 5"/>
          <p:cNvSpPr txBox="1">
            <a:spLocks noChangeArrowheads="1"/>
          </p:cNvSpPr>
          <p:nvPr/>
        </p:nvSpPr>
        <p:spPr bwMode="auto">
          <a:xfrm>
            <a:off x="3581400" y="1447800"/>
            <a:ext cx="990600" cy="17541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tIns="46800" rIns="4572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750"/>
              </a:spcBef>
            </a:pPr>
            <a:r>
              <a:rPr lang="en-US" sz="1200" b="1">
                <a:solidFill>
                  <a:srgbClr val="000000"/>
                </a:solidFill>
                <a:latin typeface="Arial Narrow" charset="0"/>
              </a:rPr>
              <a:t>Spr 53-May 57</a:t>
            </a:r>
          </a:p>
          <a:p>
            <a:pPr algn="ctr" eaLnBrk="1" hangingPunct="1"/>
            <a:r>
              <a:rPr lang="en-US" b="1">
                <a:solidFill>
                  <a:srgbClr val="000000"/>
                </a:solidFill>
                <a:latin typeface="Arial Narrow" charset="0"/>
              </a:rPr>
              <a:t>3</a:t>
            </a:r>
          </a:p>
          <a:p>
            <a:pPr algn="ctr" eaLnBrk="1" hangingPunct="1">
              <a:spcBef>
                <a:spcPts val="1500"/>
              </a:spcBef>
            </a:pPr>
            <a:r>
              <a:rPr lang="en-US" b="1">
                <a:solidFill>
                  <a:srgbClr val="000000"/>
                </a:solidFill>
                <a:latin typeface="Arial Narrow" charset="0"/>
              </a:rPr>
              <a:t>Asia</a:t>
            </a:r>
          </a:p>
          <a:p>
            <a:pPr algn="ctr" eaLnBrk="1" hangingPunct="1">
              <a:spcBef>
                <a:spcPts val="1500"/>
              </a:spcBef>
            </a:pPr>
            <a:endParaRPr lang="en-US" b="1">
              <a:solidFill>
                <a:srgbClr val="000000"/>
              </a:solidFill>
              <a:latin typeface="Arial Narrow" charset="0"/>
            </a:endParaRPr>
          </a:p>
        </p:txBody>
      </p:sp>
      <p:sp>
        <p:nvSpPr>
          <p:cNvPr id="18439" name="Text Box 6"/>
          <p:cNvSpPr txBox="1">
            <a:spLocks noChangeArrowheads="1"/>
          </p:cNvSpPr>
          <p:nvPr/>
        </p:nvSpPr>
        <p:spPr bwMode="auto">
          <a:xfrm>
            <a:off x="5486400" y="1447800"/>
            <a:ext cx="990600" cy="17541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tIns="46800" rIns="4572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750"/>
              </a:spcBef>
            </a:pPr>
            <a:r>
              <a:rPr lang="en-US" sz="1200" b="1">
                <a:solidFill>
                  <a:srgbClr val="000000"/>
                </a:solidFill>
                <a:latin typeface="Arial Narrow" charset="0"/>
              </a:rPr>
              <a:t>Feb 60-Mar 62</a:t>
            </a:r>
          </a:p>
          <a:p>
            <a:pPr algn="ctr" eaLnBrk="1" hangingPunct="1"/>
            <a:r>
              <a:rPr lang="en-US" b="1">
                <a:solidFill>
                  <a:srgbClr val="000000"/>
                </a:solidFill>
                <a:latin typeface="Arial Narrow" charset="0"/>
              </a:rPr>
              <a:t>1</a:t>
            </a:r>
          </a:p>
          <a:p>
            <a:pPr algn="ctr" eaLnBrk="1" hangingPunct="1">
              <a:spcBef>
                <a:spcPts val="1500"/>
              </a:spcBef>
            </a:pPr>
            <a:r>
              <a:rPr lang="en-US" b="1">
                <a:solidFill>
                  <a:srgbClr val="000000"/>
                </a:solidFill>
                <a:latin typeface="Arial Narrow" charset="0"/>
              </a:rPr>
              <a:t>Rome</a:t>
            </a:r>
          </a:p>
          <a:p>
            <a:pPr algn="ctr" eaLnBrk="1" hangingPunct="1">
              <a:spcBef>
                <a:spcPts val="1500"/>
              </a:spcBef>
            </a:pPr>
            <a:endParaRPr lang="en-US" b="1">
              <a:solidFill>
                <a:srgbClr val="000000"/>
              </a:solidFill>
              <a:latin typeface="Arial Narrow" charset="0"/>
            </a:endParaRPr>
          </a:p>
        </p:txBody>
      </p:sp>
      <p:sp>
        <p:nvSpPr>
          <p:cNvPr id="18440" name="Text Box 7"/>
          <p:cNvSpPr txBox="1">
            <a:spLocks noChangeArrowheads="1"/>
          </p:cNvSpPr>
          <p:nvPr/>
        </p:nvSpPr>
        <p:spPr bwMode="auto">
          <a:xfrm>
            <a:off x="7315200" y="1447800"/>
            <a:ext cx="914400" cy="17541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720" tIns="46800" rIns="4572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750"/>
              </a:spcBef>
            </a:pPr>
            <a:r>
              <a:rPr lang="en-US" sz="1200" b="1">
                <a:solidFill>
                  <a:srgbClr val="000000"/>
                </a:solidFill>
                <a:latin typeface="Arial Narrow" charset="0"/>
              </a:rPr>
              <a:t>Aut 67-Spr 68</a:t>
            </a:r>
          </a:p>
          <a:p>
            <a:pPr algn="ctr" eaLnBrk="1" hangingPunct="1"/>
            <a:r>
              <a:rPr lang="en-US" b="1">
                <a:solidFill>
                  <a:srgbClr val="000000"/>
                </a:solidFill>
                <a:latin typeface="Arial Narrow" charset="0"/>
              </a:rPr>
              <a:t>2</a:t>
            </a:r>
          </a:p>
          <a:p>
            <a:pPr algn="ctr" eaLnBrk="1" hangingPunct="1">
              <a:spcBef>
                <a:spcPts val="1500"/>
              </a:spcBef>
            </a:pPr>
            <a:r>
              <a:rPr lang="en-US" b="1">
                <a:solidFill>
                  <a:srgbClr val="000000"/>
                </a:solidFill>
                <a:latin typeface="Arial Narrow" charset="0"/>
              </a:rPr>
              <a:t>Rome</a:t>
            </a:r>
          </a:p>
          <a:p>
            <a:pPr algn="ctr" eaLnBrk="1" hangingPunct="1">
              <a:spcBef>
                <a:spcPts val="1500"/>
              </a:spcBef>
            </a:pPr>
            <a:endParaRPr lang="en-US" b="1">
              <a:solidFill>
                <a:srgbClr val="000000"/>
              </a:solidFill>
              <a:latin typeface="Arial Narrow" charset="0"/>
            </a:endParaRPr>
          </a:p>
        </p:txBody>
      </p:sp>
      <p:sp>
        <p:nvSpPr>
          <p:cNvPr id="18441" name="Line 8"/>
          <p:cNvSpPr>
            <a:spLocks noChangeShapeType="1"/>
          </p:cNvSpPr>
          <p:nvPr/>
        </p:nvSpPr>
        <p:spPr bwMode="auto">
          <a:xfrm>
            <a:off x="1066800" y="2057400"/>
            <a:ext cx="1066800" cy="1588"/>
          </a:xfrm>
          <a:prstGeom prst="line">
            <a:avLst/>
          </a:prstGeom>
          <a:noFill/>
          <a:ln w="7632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42" name="Line 9"/>
          <p:cNvSpPr>
            <a:spLocks noChangeShapeType="1"/>
          </p:cNvSpPr>
          <p:nvPr/>
        </p:nvSpPr>
        <p:spPr bwMode="auto">
          <a:xfrm>
            <a:off x="3429000" y="2057400"/>
            <a:ext cx="152400" cy="1588"/>
          </a:xfrm>
          <a:prstGeom prst="line">
            <a:avLst/>
          </a:prstGeom>
          <a:noFill/>
          <a:ln w="7632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10"/>
          <p:cNvSpPr>
            <a:spLocks noChangeShapeType="1"/>
          </p:cNvSpPr>
          <p:nvPr/>
        </p:nvSpPr>
        <p:spPr bwMode="auto">
          <a:xfrm>
            <a:off x="4572000" y="2057400"/>
            <a:ext cx="914400" cy="1588"/>
          </a:xfrm>
          <a:prstGeom prst="line">
            <a:avLst/>
          </a:prstGeom>
          <a:noFill/>
          <a:ln w="7632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11"/>
          <p:cNvSpPr>
            <a:spLocks noChangeShapeType="1"/>
          </p:cNvSpPr>
          <p:nvPr/>
        </p:nvSpPr>
        <p:spPr bwMode="auto">
          <a:xfrm>
            <a:off x="6477000" y="2057400"/>
            <a:ext cx="838200" cy="1588"/>
          </a:xfrm>
          <a:prstGeom prst="line">
            <a:avLst/>
          </a:prstGeom>
          <a:noFill/>
          <a:ln w="7632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45" name="Text Box 12"/>
          <p:cNvSpPr txBox="1">
            <a:spLocks noChangeArrowheads="1"/>
          </p:cNvSpPr>
          <p:nvPr/>
        </p:nvSpPr>
        <p:spPr bwMode="auto">
          <a:xfrm>
            <a:off x="942975" y="1676400"/>
            <a:ext cx="1295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000"/>
              </a:spcBef>
            </a:pPr>
            <a:r>
              <a:rPr lang="en-US" sz="1600" b="1">
                <a:solidFill>
                  <a:srgbClr val="000000"/>
                </a:solidFill>
                <a:latin typeface="Arial Narrow" charset="0"/>
              </a:rPr>
              <a:t>Autumn 49</a:t>
            </a:r>
          </a:p>
          <a:p>
            <a:pPr algn="ctr" eaLnBrk="1" hangingPunct="1">
              <a:spcBef>
                <a:spcPts val="1125"/>
              </a:spcBef>
            </a:pPr>
            <a:r>
              <a:rPr lang="en-US" sz="1800" b="1">
                <a:solidFill>
                  <a:srgbClr val="000000"/>
                </a:solidFill>
                <a:latin typeface="Arial Narrow" charset="0"/>
              </a:rPr>
              <a:t>Jerusalem</a:t>
            </a:r>
          </a:p>
          <a:p>
            <a:pPr algn="ctr" eaLnBrk="1" hangingPunct="1"/>
            <a:r>
              <a:rPr lang="en-US" sz="1800" b="1">
                <a:solidFill>
                  <a:srgbClr val="000000"/>
                </a:solidFill>
                <a:latin typeface="Arial Narrow" charset="0"/>
              </a:rPr>
              <a:t>Council</a:t>
            </a:r>
          </a:p>
        </p:txBody>
      </p:sp>
      <p:sp>
        <p:nvSpPr>
          <p:cNvPr id="18446" name="Text Box 13"/>
          <p:cNvSpPr txBox="1">
            <a:spLocks noChangeArrowheads="1"/>
          </p:cNvSpPr>
          <p:nvPr/>
        </p:nvSpPr>
        <p:spPr bwMode="auto">
          <a:xfrm>
            <a:off x="4343400" y="1751013"/>
            <a:ext cx="14192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750"/>
              </a:spcBef>
            </a:pPr>
            <a:r>
              <a:rPr lang="en-US" sz="1200" b="1">
                <a:solidFill>
                  <a:srgbClr val="000000"/>
                </a:solidFill>
                <a:latin typeface="Arial Narrow" charset="0"/>
              </a:rPr>
              <a:t>May 57-Aug 59</a:t>
            </a:r>
          </a:p>
          <a:p>
            <a:pPr algn="ctr" eaLnBrk="1" hangingPunct="1">
              <a:spcBef>
                <a:spcPts val="1125"/>
              </a:spcBef>
            </a:pPr>
            <a:r>
              <a:rPr lang="en-US" sz="1800" b="1">
                <a:solidFill>
                  <a:srgbClr val="000000"/>
                </a:solidFill>
                <a:latin typeface="Arial Narrow" charset="0"/>
              </a:rPr>
              <a:t>Trials</a:t>
            </a:r>
          </a:p>
        </p:txBody>
      </p:sp>
      <p:sp>
        <p:nvSpPr>
          <p:cNvPr id="18447" name="Text Box 14"/>
          <p:cNvSpPr txBox="1">
            <a:spLocks noChangeArrowheads="1"/>
          </p:cNvSpPr>
          <p:nvPr/>
        </p:nvSpPr>
        <p:spPr bwMode="auto">
          <a:xfrm>
            <a:off x="6200775" y="1752600"/>
            <a:ext cx="14192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750"/>
              </a:spcBef>
            </a:pPr>
            <a:r>
              <a:rPr lang="en-US" sz="1200" b="1">
                <a:solidFill>
                  <a:srgbClr val="000000"/>
                </a:solidFill>
                <a:latin typeface="Arial Narrow" charset="0"/>
              </a:rPr>
              <a:t>Spr 62-Aut 67</a:t>
            </a:r>
          </a:p>
          <a:p>
            <a:pPr algn="ctr" eaLnBrk="1" hangingPunct="1">
              <a:spcBef>
                <a:spcPts val="1125"/>
              </a:spcBef>
            </a:pPr>
            <a:r>
              <a:rPr lang="en-US" sz="1800" b="1">
                <a:solidFill>
                  <a:srgbClr val="000000"/>
                </a:solidFill>
                <a:latin typeface="Arial Narrow" charset="0"/>
              </a:rPr>
              <a:t>Freedom from</a:t>
            </a:r>
          </a:p>
          <a:p>
            <a:pPr algn="ctr" eaLnBrk="1" hangingPunct="1"/>
            <a:r>
              <a:rPr lang="en-US" sz="1800" b="1">
                <a:solidFill>
                  <a:srgbClr val="000000"/>
                </a:solidFill>
                <a:latin typeface="Arial Narrow" charset="0"/>
              </a:rPr>
              <a:t>Bonds</a:t>
            </a:r>
          </a:p>
        </p:txBody>
      </p:sp>
      <p:sp>
        <p:nvSpPr>
          <p:cNvPr id="18448" name="Line 15"/>
          <p:cNvSpPr>
            <a:spLocks noChangeShapeType="1"/>
          </p:cNvSpPr>
          <p:nvPr/>
        </p:nvSpPr>
        <p:spPr bwMode="auto">
          <a:xfrm>
            <a:off x="8229600" y="2057400"/>
            <a:ext cx="914400" cy="1588"/>
          </a:xfrm>
          <a:prstGeom prst="line">
            <a:avLst/>
          </a:prstGeom>
          <a:noFill/>
          <a:ln w="7632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9" name="Text Box 16"/>
          <p:cNvSpPr txBox="1">
            <a:spLocks noChangeArrowheads="1"/>
          </p:cNvSpPr>
          <p:nvPr/>
        </p:nvSpPr>
        <p:spPr bwMode="auto">
          <a:xfrm>
            <a:off x="8229600" y="1752600"/>
            <a:ext cx="9144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750"/>
              </a:spcBef>
            </a:pPr>
            <a:r>
              <a:rPr lang="en-US" sz="1200" b="1">
                <a:solidFill>
                  <a:srgbClr val="000000"/>
                </a:solidFill>
                <a:latin typeface="Arial Narrow" charset="0"/>
              </a:rPr>
              <a:t>Spring 68</a:t>
            </a:r>
          </a:p>
          <a:p>
            <a:pPr algn="ctr" eaLnBrk="1" hangingPunct="1">
              <a:spcBef>
                <a:spcPts val="1125"/>
              </a:spcBef>
            </a:pPr>
            <a:r>
              <a:rPr lang="en-US" sz="1600" b="1">
                <a:solidFill>
                  <a:srgbClr val="000000"/>
                </a:solidFill>
                <a:latin typeface="Arial Narrow" charset="0"/>
              </a:rPr>
              <a:t>Expansion</a:t>
            </a:r>
            <a:r>
              <a:rPr lang="en-US" sz="1800" b="1">
                <a:solidFill>
                  <a:srgbClr val="000000"/>
                </a:solidFill>
                <a:latin typeface="Arial Narrow" charset="0"/>
              </a:rPr>
              <a:t> of Church</a:t>
            </a:r>
          </a:p>
        </p:txBody>
      </p:sp>
      <p:sp>
        <p:nvSpPr>
          <p:cNvPr id="18450" name="Text Box 17"/>
          <p:cNvSpPr txBox="1">
            <a:spLocks noChangeArrowheads="1"/>
          </p:cNvSpPr>
          <p:nvPr/>
        </p:nvSpPr>
        <p:spPr bwMode="auto">
          <a:xfrm>
            <a:off x="0" y="2819400"/>
            <a:ext cx="9296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spcBef>
                <a:spcPts val="1250"/>
              </a:spcBef>
            </a:pPr>
            <a:r>
              <a:rPr lang="en-US" sz="2000" b="1">
                <a:solidFill>
                  <a:srgbClr val="000000"/>
                </a:solidFill>
                <a:latin typeface="Arial Narrow" charset="0"/>
              </a:rPr>
              <a:t>48          49                50                    53              57            60             62           67            68        95</a:t>
            </a:r>
          </a:p>
        </p:txBody>
      </p:sp>
      <p:sp>
        <p:nvSpPr>
          <p:cNvPr id="18451" name="Text Box 18"/>
          <p:cNvSpPr txBox="1">
            <a:spLocks noChangeArrowheads="1"/>
          </p:cNvSpPr>
          <p:nvPr/>
        </p:nvSpPr>
        <p:spPr bwMode="auto">
          <a:xfrm>
            <a:off x="76200" y="3200400"/>
            <a:ext cx="9906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Galatians</a:t>
            </a:r>
          </a:p>
        </p:txBody>
      </p:sp>
      <p:sp>
        <p:nvSpPr>
          <p:cNvPr id="18452" name="Text Box 19"/>
          <p:cNvSpPr txBox="1">
            <a:spLocks noChangeArrowheads="1"/>
          </p:cNvSpPr>
          <p:nvPr/>
        </p:nvSpPr>
        <p:spPr bwMode="auto">
          <a:xfrm>
            <a:off x="2286000" y="3200400"/>
            <a:ext cx="9906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1 Thess</a:t>
            </a:r>
          </a:p>
        </p:txBody>
      </p:sp>
      <p:sp>
        <p:nvSpPr>
          <p:cNvPr id="18453" name="Text Box 20"/>
          <p:cNvSpPr txBox="1">
            <a:spLocks noChangeArrowheads="1"/>
          </p:cNvSpPr>
          <p:nvPr/>
        </p:nvSpPr>
        <p:spPr bwMode="auto">
          <a:xfrm>
            <a:off x="2286000" y="3657600"/>
            <a:ext cx="9906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2 Thess</a:t>
            </a:r>
          </a:p>
        </p:txBody>
      </p:sp>
      <p:sp>
        <p:nvSpPr>
          <p:cNvPr id="18454" name="Text Box 21"/>
          <p:cNvSpPr txBox="1">
            <a:spLocks noChangeArrowheads="1"/>
          </p:cNvSpPr>
          <p:nvPr/>
        </p:nvSpPr>
        <p:spPr bwMode="auto">
          <a:xfrm>
            <a:off x="3581400" y="3200400"/>
            <a:ext cx="9906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1 Corinth</a:t>
            </a:r>
          </a:p>
        </p:txBody>
      </p:sp>
      <p:sp>
        <p:nvSpPr>
          <p:cNvPr id="18455" name="Text Box 22"/>
          <p:cNvSpPr txBox="1">
            <a:spLocks noChangeArrowheads="1"/>
          </p:cNvSpPr>
          <p:nvPr/>
        </p:nvSpPr>
        <p:spPr bwMode="auto">
          <a:xfrm>
            <a:off x="3581400" y="3657600"/>
            <a:ext cx="9906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2 Corinth</a:t>
            </a:r>
          </a:p>
        </p:txBody>
      </p:sp>
      <p:sp>
        <p:nvSpPr>
          <p:cNvPr id="18456" name="Text Box 23"/>
          <p:cNvSpPr txBox="1">
            <a:spLocks noChangeArrowheads="1"/>
          </p:cNvSpPr>
          <p:nvPr/>
        </p:nvSpPr>
        <p:spPr bwMode="auto">
          <a:xfrm>
            <a:off x="3581400" y="4114800"/>
            <a:ext cx="9906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Romans</a:t>
            </a:r>
          </a:p>
        </p:txBody>
      </p:sp>
      <p:sp>
        <p:nvSpPr>
          <p:cNvPr id="18457" name="Text Box 24"/>
          <p:cNvSpPr txBox="1">
            <a:spLocks noChangeArrowheads="1"/>
          </p:cNvSpPr>
          <p:nvPr/>
        </p:nvSpPr>
        <p:spPr bwMode="auto">
          <a:xfrm>
            <a:off x="5334000" y="3200400"/>
            <a:ext cx="10668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Ephesians</a:t>
            </a:r>
          </a:p>
        </p:txBody>
      </p:sp>
      <p:sp>
        <p:nvSpPr>
          <p:cNvPr id="18458" name="Text Box 25"/>
          <p:cNvSpPr txBox="1">
            <a:spLocks noChangeArrowheads="1"/>
          </p:cNvSpPr>
          <p:nvPr/>
        </p:nvSpPr>
        <p:spPr bwMode="auto">
          <a:xfrm>
            <a:off x="5334000" y="3657600"/>
            <a:ext cx="10668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Colossians</a:t>
            </a:r>
          </a:p>
        </p:txBody>
      </p:sp>
      <p:sp>
        <p:nvSpPr>
          <p:cNvPr id="18459" name="Text Box 26"/>
          <p:cNvSpPr txBox="1">
            <a:spLocks noChangeArrowheads="1"/>
          </p:cNvSpPr>
          <p:nvPr/>
        </p:nvSpPr>
        <p:spPr bwMode="auto">
          <a:xfrm>
            <a:off x="5334000" y="4114800"/>
            <a:ext cx="10668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Philemon</a:t>
            </a:r>
          </a:p>
        </p:txBody>
      </p:sp>
      <p:sp>
        <p:nvSpPr>
          <p:cNvPr id="18460" name="Text Box 27"/>
          <p:cNvSpPr txBox="1">
            <a:spLocks noChangeArrowheads="1"/>
          </p:cNvSpPr>
          <p:nvPr/>
        </p:nvSpPr>
        <p:spPr bwMode="auto">
          <a:xfrm>
            <a:off x="5334000" y="4572000"/>
            <a:ext cx="10668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Philippians</a:t>
            </a:r>
          </a:p>
        </p:txBody>
      </p:sp>
      <p:sp>
        <p:nvSpPr>
          <p:cNvPr id="18461" name="Text Box 28"/>
          <p:cNvSpPr txBox="1">
            <a:spLocks noChangeArrowheads="1"/>
          </p:cNvSpPr>
          <p:nvPr/>
        </p:nvSpPr>
        <p:spPr bwMode="auto">
          <a:xfrm>
            <a:off x="6477000" y="3200400"/>
            <a:ext cx="7620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1 Tim</a:t>
            </a:r>
          </a:p>
        </p:txBody>
      </p:sp>
      <p:sp>
        <p:nvSpPr>
          <p:cNvPr id="18462" name="Text Box 29"/>
          <p:cNvSpPr txBox="1">
            <a:spLocks noChangeArrowheads="1"/>
          </p:cNvSpPr>
          <p:nvPr/>
        </p:nvSpPr>
        <p:spPr bwMode="auto">
          <a:xfrm>
            <a:off x="6477000" y="3657600"/>
            <a:ext cx="7620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Titus</a:t>
            </a:r>
          </a:p>
        </p:txBody>
      </p:sp>
      <p:sp>
        <p:nvSpPr>
          <p:cNvPr id="18463" name="Text Box 30"/>
          <p:cNvSpPr txBox="1">
            <a:spLocks noChangeArrowheads="1"/>
          </p:cNvSpPr>
          <p:nvPr/>
        </p:nvSpPr>
        <p:spPr bwMode="auto">
          <a:xfrm>
            <a:off x="7391400" y="3200400"/>
            <a:ext cx="685800" cy="368300"/>
          </a:xfrm>
          <a:prstGeom prst="rect">
            <a:avLst/>
          </a:prstGeom>
          <a:solidFill>
            <a:srgbClr val="CCFF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2 Tim</a:t>
            </a:r>
          </a:p>
        </p:txBody>
      </p:sp>
      <p:sp>
        <p:nvSpPr>
          <p:cNvPr id="4127" name="Text Box 31"/>
          <p:cNvSpPr txBox="1">
            <a:spLocks noChangeArrowheads="1"/>
          </p:cNvSpPr>
          <p:nvPr/>
        </p:nvSpPr>
        <p:spPr bwMode="auto">
          <a:xfrm>
            <a:off x="76200" y="4114800"/>
            <a:ext cx="990600" cy="855663"/>
          </a:xfrm>
          <a:prstGeom prst="rect">
            <a:avLst/>
          </a:prstGeom>
          <a:solidFill>
            <a:srgbClr val="CC66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James</a:t>
            </a:r>
          </a:p>
          <a:p>
            <a:pPr algn="ctr" eaLnBrk="1" hangingPunct="1"/>
            <a:r>
              <a:rPr lang="en-US" sz="1600">
                <a:solidFill>
                  <a:srgbClr val="000000"/>
                </a:solidFill>
                <a:latin typeface="Arial Narrow" charset="0"/>
              </a:rPr>
              <a:t>Jerusalem?</a:t>
            </a:r>
          </a:p>
          <a:p>
            <a:pPr algn="ctr" eaLnBrk="1" hangingPunct="1"/>
            <a:r>
              <a:rPr lang="en-US" sz="1600">
                <a:solidFill>
                  <a:srgbClr val="000000"/>
                </a:solidFill>
                <a:latin typeface="Arial Narrow" charset="0"/>
              </a:rPr>
              <a:t>45-50?</a:t>
            </a:r>
          </a:p>
        </p:txBody>
      </p:sp>
      <p:grpSp>
        <p:nvGrpSpPr>
          <p:cNvPr id="2" name="Group 32"/>
          <p:cNvGrpSpPr>
            <a:grpSpLocks/>
          </p:cNvGrpSpPr>
          <p:nvPr/>
        </p:nvGrpSpPr>
        <p:grpSpPr bwMode="auto">
          <a:xfrm>
            <a:off x="6477000" y="4114800"/>
            <a:ext cx="1592263" cy="1765300"/>
            <a:chOff x="4080" y="2592"/>
            <a:chExt cx="1003" cy="1112"/>
          </a:xfrm>
        </p:grpSpPr>
        <p:sp>
          <p:nvSpPr>
            <p:cNvPr id="18475" name="Text Box 33"/>
            <p:cNvSpPr txBox="1">
              <a:spLocks noChangeArrowheads="1"/>
            </p:cNvSpPr>
            <p:nvPr/>
          </p:nvSpPr>
          <p:spPr bwMode="auto">
            <a:xfrm>
              <a:off x="4080" y="2592"/>
              <a:ext cx="478" cy="539"/>
            </a:xfrm>
            <a:prstGeom prst="rect">
              <a:avLst/>
            </a:prstGeom>
            <a:solidFill>
              <a:srgbClr val="CC66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1 Peter</a:t>
              </a:r>
            </a:p>
            <a:p>
              <a:pPr algn="ctr" eaLnBrk="1" hangingPunct="1"/>
              <a:r>
                <a:rPr lang="en-US" sz="1600">
                  <a:solidFill>
                    <a:srgbClr val="000000"/>
                  </a:solidFill>
                  <a:latin typeface="Arial Narrow" charset="0"/>
                </a:rPr>
                <a:t>Rome</a:t>
              </a:r>
            </a:p>
            <a:p>
              <a:pPr algn="ctr" eaLnBrk="1" hangingPunct="1"/>
              <a:r>
                <a:rPr lang="en-US" sz="1600">
                  <a:solidFill>
                    <a:srgbClr val="000000"/>
                  </a:solidFill>
                  <a:latin typeface="Arial Narrow" charset="0"/>
                </a:rPr>
                <a:t>64</a:t>
              </a:r>
            </a:p>
          </p:txBody>
        </p:sp>
        <p:sp>
          <p:nvSpPr>
            <p:cNvPr id="18476" name="Text Box 34"/>
            <p:cNvSpPr txBox="1">
              <a:spLocks noChangeArrowheads="1"/>
            </p:cNvSpPr>
            <p:nvPr/>
          </p:nvSpPr>
          <p:spPr bwMode="auto">
            <a:xfrm>
              <a:off x="4080" y="3166"/>
              <a:ext cx="478" cy="539"/>
            </a:xfrm>
            <a:prstGeom prst="rect">
              <a:avLst/>
            </a:prstGeom>
            <a:solidFill>
              <a:srgbClr val="CC66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2 Peter</a:t>
              </a:r>
            </a:p>
            <a:p>
              <a:pPr algn="ctr" eaLnBrk="1" hangingPunct="1"/>
              <a:r>
                <a:rPr lang="en-US" sz="1600">
                  <a:solidFill>
                    <a:srgbClr val="000000"/>
                  </a:solidFill>
                  <a:latin typeface="Arial Narrow" charset="0"/>
                </a:rPr>
                <a:t>Rome</a:t>
              </a:r>
            </a:p>
            <a:p>
              <a:pPr algn="ctr" eaLnBrk="1" hangingPunct="1"/>
              <a:r>
                <a:rPr lang="en-US" sz="1600">
                  <a:solidFill>
                    <a:srgbClr val="000000"/>
                  </a:solidFill>
                  <a:latin typeface="Arial Narrow" charset="0"/>
                </a:rPr>
                <a:t>64</a:t>
              </a:r>
            </a:p>
          </p:txBody>
        </p:sp>
        <p:sp>
          <p:nvSpPr>
            <p:cNvPr id="18477" name="Text Box 35"/>
            <p:cNvSpPr txBox="1">
              <a:spLocks noChangeArrowheads="1"/>
            </p:cNvSpPr>
            <p:nvPr/>
          </p:nvSpPr>
          <p:spPr bwMode="auto">
            <a:xfrm>
              <a:off x="4606" y="2593"/>
              <a:ext cx="478" cy="539"/>
            </a:xfrm>
            <a:prstGeom prst="rect">
              <a:avLst/>
            </a:prstGeom>
            <a:solidFill>
              <a:srgbClr val="CC66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Hebrew</a:t>
              </a:r>
            </a:p>
            <a:p>
              <a:pPr algn="ctr" eaLnBrk="1" hangingPunct="1"/>
              <a:r>
                <a:rPr lang="en-US" sz="1600">
                  <a:solidFill>
                    <a:srgbClr val="000000"/>
                  </a:solidFill>
                  <a:latin typeface="Arial Narrow" charset="0"/>
                </a:rPr>
                <a:t>Unknown</a:t>
              </a:r>
            </a:p>
            <a:p>
              <a:pPr algn="ctr" eaLnBrk="1" hangingPunct="1"/>
              <a:r>
                <a:rPr lang="en-US" sz="1600">
                  <a:solidFill>
                    <a:srgbClr val="000000"/>
                  </a:solidFill>
                  <a:latin typeface="Arial Narrow" charset="0"/>
                </a:rPr>
                <a:t>67</a:t>
              </a:r>
            </a:p>
          </p:txBody>
        </p:sp>
        <p:sp>
          <p:nvSpPr>
            <p:cNvPr id="18478" name="Text Box 36"/>
            <p:cNvSpPr txBox="1">
              <a:spLocks noChangeArrowheads="1"/>
            </p:cNvSpPr>
            <p:nvPr/>
          </p:nvSpPr>
          <p:spPr bwMode="auto">
            <a:xfrm>
              <a:off x="4606" y="3166"/>
              <a:ext cx="478" cy="539"/>
            </a:xfrm>
            <a:prstGeom prst="rect">
              <a:avLst/>
            </a:prstGeom>
            <a:solidFill>
              <a:srgbClr val="CC66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Jude</a:t>
              </a:r>
            </a:p>
            <a:p>
              <a:pPr algn="ctr" eaLnBrk="1" hangingPunct="1"/>
              <a:r>
                <a:rPr lang="en-US" sz="1600">
                  <a:solidFill>
                    <a:srgbClr val="000000"/>
                  </a:solidFill>
                  <a:latin typeface="Arial Narrow" charset="0"/>
                </a:rPr>
                <a:t>Unknown</a:t>
              </a:r>
            </a:p>
            <a:p>
              <a:pPr algn="ctr" eaLnBrk="1" hangingPunct="1"/>
              <a:r>
                <a:rPr lang="en-US" sz="1600">
                  <a:solidFill>
                    <a:srgbClr val="000000"/>
                  </a:solidFill>
                  <a:latin typeface="Arial Narrow" charset="0"/>
                </a:rPr>
                <a:t>67-68</a:t>
              </a:r>
            </a:p>
          </p:txBody>
        </p:sp>
      </p:grpSp>
      <p:grpSp>
        <p:nvGrpSpPr>
          <p:cNvPr id="3" name="Group 37"/>
          <p:cNvGrpSpPr>
            <a:grpSpLocks/>
          </p:cNvGrpSpPr>
          <p:nvPr/>
        </p:nvGrpSpPr>
        <p:grpSpPr bwMode="auto">
          <a:xfrm>
            <a:off x="8229600" y="3200400"/>
            <a:ext cx="757238" cy="3594100"/>
            <a:chOff x="5184" y="2016"/>
            <a:chExt cx="477" cy="2264"/>
          </a:xfrm>
        </p:grpSpPr>
        <p:sp>
          <p:nvSpPr>
            <p:cNvPr id="18471" name="Text Box 38"/>
            <p:cNvSpPr txBox="1">
              <a:spLocks noChangeArrowheads="1"/>
            </p:cNvSpPr>
            <p:nvPr/>
          </p:nvSpPr>
          <p:spPr bwMode="auto">
            <a:xfrm>
              <a:off x="5184" y="2016"/>
              <a:ext cx="478" cy="539"/>
            </a:xfrm>
            <a:prstGeom prst="rect">
              <a:avLst/>
            </a:prstGeom>
            <a:solidFill>
              <a:srgbClr val="CC66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1 John</a:t>
              </a:r>
            </a:p>
            <a:p>
              <a:pPr algn="ctr" eaLnBrk="1" hangingPunct="1"/>
              <a:r>
                <a:rPr lang="en-US" sz="1600">
                  <a:solidFill>
                    <a:srgbClr val="000000"/>
                  </a:solidFill>
                  <a:latin typeface="Arial Narrow" charset="0"/>
                </a:rPr>
                <a:t>Ephesus</a:t>
              </a:r>
            </a:p>
            <a:p>
              <a:pPr algn="ctr" eaLnBrk="1" hangingPunct="1"/>
              <a:r>
                <a:rPr lang="en-US" sz="1600">
                  <a:solidFill>
                    <a:srgbClr val="000000"/>
                  </a:solidFill>
                  <a:latin typeface="Arial Narrow" charset="0"/>
                </a:rPr>
                <a:t>85-95</a:t>
              </a:r>
            </a:p>
          </p:txBody>
        </p:sp>
        <p:sp>
          <p:nvSpPr>
            <p:cNvPr id="18472" name="Text Box 39"/>
            <p:cNvSpPr txBox="1">
              <a:spLocks noChangeArrowheads="1"/>
            </p:cNvSpPr>
            <p:nvPr/>
          </p:nvSpPr>
          <p:spPr bwMode="auto">
            <a:xfrm>
              <a:off x="5184" y="2592"/>
              <a:ext cx="478" cy="539"/>
            </a:xfrm>
            <a:prstGeom prst="rect">
              <a:avLst/>
            </a:prstGeom>
            <a:solidFill>
              <a:srgbClr val="CC66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2 John</a:t>
              </a:r>
            </a:p>
            <a:p>
              <a:pPr algn="ctr" eaLnBrk="1" hangingPunct="1"/>
              <a:r>
                <a:rPr lang="en-US" sz="1600">
                  <a:solidFill>
                    <a:srgbClr val="000000"/>
                  </a:solidFill>
                  <a:latin typeface="Arial Narrow" charset="0"/>
                </a:rPr>
                <a:t>Ephesus</a:t>
              </a:r>
            </a:p>
            <a:p>
              <a:pPr algn="ctr" eaLnBrk="1" hangingPunct="1"/>
              <a:r>
                <a:rPr lang="en-US" sz="1600">
                  <a:solidFill>
                    <a:srgbClr val="000000"/>
                  </a:solidFill>
                  <a:latin typeface="Arial Narrow" charset="0"/>
                </a:rPr>
                <a:t>85-95</a:t>
              </a:r>
            </a:p>
          </p:txBody>
        </p:sp>
        <p:sp>
          <p:nvSpPr>
            <p:cNvPr id="18473" name="Text Box 40"/>
            <p:cNvSpPr txBox="1">
              <a:spLocks noChangeArrowheads="1"/>
            </p:cNvSpPr>
            <p:nvPr/>
          </p:nvSpPr>
          <p:spPr bwMode="auto">
            <a:xfrm>
              <a:off x="5184" y="3166"/>
              <a:ext cx="478" cy="539"/>
            </a:xfrm>
            <a:prstGeom prst="rect">
              <a:avLst/>
            </a:prstGeom>
            <a:solidFill>
              <a:srgbClr val="CC66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3 John</a:t>
              </a:r>
            </a:p>
            <a:p>
              <a:pPr algn="ctr" eaLnBrk="1" hangingPunct="1"/>
              <a:r>
                <a:rPr lang="en-US" sz="1600">
                  <a:solidFill>
                    <a:srgbClr val="000000"/>
                  </a:solidFill>
                  <a:latin typeface="Arial Narrow" charset="0"/>
                </a:rPr>
                <a:t>Ephesus</a:t>
              </a:r>
            </a:p>
            <a:p>
              <a:pPr algn="ctr" eaLnBrk="1" hangingPunct="1"/>
              <a:r>
                <a:rPr lang="en-US" sz="1600">
                  <a:solidFill>
                    <a:srgbClr val="000000"/>
                  </a:solidFill>
                  <a:latin typeface="Arial Narrow" charset="0"/>
                </a:rPr>
                <a:t>85-95</a:t>
              </a:r>
            </a:p>
          </p:txBody>
        </p:sp>
        <p:sp>
          <p:nvSpPr>
            <p:cNvPr id="18474" name="Text Box 41"/>
            <p:cNvSpPr txBox="1">
              <a:spLocks noChangeArrowheads="1"/>
            </p:cNvSpPr>
            <p:nvPr/>
          </p:nvSpPr>
          <p:spPr bwMode="auto">
            <a:xfrm>
              <a:off x="5184" y="3742"/>
              <a:ext cx="478" cy="539"/>
            </a:xfrm>
            <a:prstGeom prst="rect">
              <a:avLst/>
            </a:prstGeom>
            <a:solidFill>
              <a:srgbClr val="CC66FF"/>
            </a:solidFill>
            <a:ln w="12600">
              <a:solidFill>
                <a:srgbClr val="000000"/>
              </a:solidFill>
              <a:miter lim="800000"/>
              <a:headEnd/>
              <a:tailEnd/>
            </a:ln>
          </p:spPr>
          <p:txBody>
            <a:bodyPr lIns="0" tIns="46800" rIns="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125"/>
                </a:spcBef>
              </a:pPr>
              <a:r>
                <a:rPr lang="en-US" sz="1800" b="1">
                  <a:solidFill>
                    <a:srgbClr val="000000"/>
                  </a:solidFill>
                  <a:latin typeface="Arial Narrow" charset="0"/>
                </a:rPr>
                <a:t>Rev</a:t>
              </a:r>
            </a:p>
            <a:p>
              <a:pPr algn="ctr" eaLnBrk="1" hangingPunct="1"/>
              <a:r>
                <a:rPr lang="en-US" sz="1600">
                  <a:solidFill>
                    <a:srgbClr val="000000"/>
                  </a:solidFill>
                  <a:latin typeface="Arial Narrow" charset="0"/>
                </a:rPr>
                <a:t>Patmos</a:t>
              </a:r>
            </a:p>
            <a:p>
              <a:pPr algn="ctr" eaLnBrk="1" hangingPunct="1"/>
              <a:r>
                <a:rPr lang="en-US" sz="1600">
                  <a:solidFill>
                    <a:srgbClr val="000000"/>
                  </a:solidFill>
                  <a:latin typeface="Arial Narrow" charset="0"/>
                </a:rPr>
                <a:t>95-96</a:t>
              </a:r>
            </a:p>
          </p:txBody>
        </p:sp>
      </p:grpSp>
      <p:sp>
        <p:nvSpPr>
          <p:cNvPr id="4138" name="Line 42"/>
          <p:cNvSpPr>
            <a:spLocks noChangeShapeType="1"/>
          </p:cNvSpPr>
          <p:nvPr/>
        </p:nvSpPr>
        <p:spPr bwMode="auto">
          <a:xfrm flipV="1">
            <a:off x="6781800" y="2043113"/>
            <a:ext cx="1588" cy="4067175"/>
          </a:xfrm>
          <a:prstGeom prst="line">
            <a:avLst/>
          </a:prstGeom>
          <a:noFill/>
          <a:ln w="3816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9" name="Text Box 43"/>
          <p:cNvSpPr txBox="1">
            <a:spLocks noChangeArrowheads="1"/>
          </p:cNvSpPr>
          <p:nvPr/>
        </p:nvSpPr>
        <p:spPr bwMode="auto">
          <a:xfrm>
            <a:off x="5943600" y="6096000"/>
            <a:ext cx="990600" cy="398463"/>
          </a:xfrm>
          <a:prstGeom prst="rect">
            <a:avLst/>
          </a:prstGeom>
          <a:noFill/>
          <a:ln w="381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spcBef>
                <a:spcPts val="1250"/>
              </a:spcBef>
            </a:pPr>
            <a:r>
              <a:rPr lang="en-US" sz="2000" b="1">
                <a:solidFill>
                  <a:srgbClr val="000000"/>
                </a:solidFill>
                <a:latin typeface="Arial Narrow" charset="0"/>
              </a:rPr>
              <a:t>July 64</a:t>
            </a:r>
          </a:p>
        </p:txBody>
      </p:sp>
      <p:sp>
        <p:nvSpPr>
          <p:cNvPr id="4140" name="Text Box 44"/>
          <p:cNvSpPr txBox="1">
            <a:spLocks noChangeArrowheads="1"/>
          </p:cNvSpPr>
          <p:nvPr/>
        </p:nvSpPr>
        <p:spPr bwMode="auto">
          <a:xfrm>
            <a:off x="7467600" y="6096000"/>
            <a:ext cx="1066800" cy="398463"/>
          </a:xfrm>
          <a:prstGeom prst="rect">
            <a:avLst/>
          </a:prstGeom>
          <a:solidFill>
            <a:srgbClr val="FFFFFF"/>
          </a:solidFill>
          <a:ln w="38160">
            <a:solidFill>
              <a:srgbClr val="FF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spcBef>
                <a:spcPts val="1250"/>
              </a:spcBef>
            </a:pPr>
            <a:r>
              <a:rPr lang="en-US" sz="2000" b="1">
                <a:solidFill>
                  <a:srgbClr val="000000"/>
                </a:solidFill>
                <a:latin typeface="Arial Narrow" charset="0"/>
              </a:rPr>
              <a:t>2 Sep 70</a:t>
            </a:r>
          </a:p>
        </p:txBody>
      </p:sp>
      <p:sp>
        <p:nvSpPr>
          <p:cNvPr id="4141" name="Line 45"/>
          <p:cNvSpPr>
            <a:spLocks noChangeShapeType="1"/>
          </p:cNvSpPr>
          <p:nvPr/>
        </p:nvSpPr>
        <p:spPr bwMode="auto">
          <a:xfrm flipV="1">
            <a:off x="8382000" y="2043113"/>
            <a:ext cx="1588" cy="4067175"/>
          </a:xfrm>
          <a:prstGeom prst="line">
            <a:avLst/>
          </a:prstGeom>
          <a:noFill/>
          <a:ln w="3816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4127"/>
                                        </p:tgtEl>
                                        <p:attrNameLst>
                                          <p:attrName>style.visibility</p:attrName>
                                        </p:attrNameLst>
                                      </p:cBhvr>
                                      <p:to>
                                        <p:strVal val="visible"/>
                                      </p:to>
                                    </p:set>
                                    <p:anim calcmode="lin" valueType="num">
                                      <p:cBhvr additive="repl">
                                        <p:cTn id="7" dur="500" fill="hold"/>
                                        <p:tgtEl>
                                          <p:spTgt spid="4127"/>
                                        </p:tgtEl>
                                        <p:attrNameLst>
                                          <p:attrName>ppt_x</p:attrName>
                                        </p:attrNameLst>
                                      </p:cBhvr>
                                      <p:tavLst>
                                        <p:tav>
                                          <p:val>
                                            <p:strVal val="0-#ppt_w/2"/>
                                          </p:val>
                                        </p:tav>
                                        <p:tav>
                                          <p:val>
                                            <p:strVal val="#ppt_x"/>
                                          </p:val>
                                        </p:tav>
                                      </p:tavLst>
                                    </p:anim>
                                    <p:anim calcmode="lin" valueType="num">
                                      <p:cBhvr additive="repl">
                                        <p:cTn id="8" dur="500" fill="hold"/>
                                        <p:tgtEl>
                                          <p:spTgt spid="4127"/>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
                                        </p:tgtEl>
                                        <p:attrNameLst>
                                          <p:attrName>style.visibility</p:attrName>
                                        </p:attrNameLst>
                                      </p:cBhvr>
                                      <p:to>
                                        <p:strVal val="visible"/>
                                      </p:to>
                                    </p:set>
                                    <p:anim calcmode="lin" valueType="num">
                                      <p:cBhvr additive="repl">
                                        <p:cTn id="13" dur="500" fill="hold"/>
                                        <p:tgtEl>
                                          <p:spTgt spid="2"/>
                                        </p:tgtEl>
                                        <p:attrNameLst>
                                          <p:attrName>ppt_x</p:attrName>
                                        </p:attrNameLst>
                                      </p:cBhvr>
                                      <p:tavLst>
                                        <p:tav>
                                          <p:val>
                                            <p:strVal val="0-#ppt_w/2"/>
                                          </p:val>
                                        </p:tav>
                                        <p:tav>
                                          <p:val>
                                            <p:strVal val="#ppt_x"/>
                                          </p:val>
                                        </p:tav>
                                      </p:tavLst>
                                    </p:anim>
                                    <p:anim calcmode="lin" valueType="num">
                                      <p:cBhvr additive="repl">
                                        <p:cTn id="14" dur="500" fill="hold"/>
                                        <p:tgtEl>
                                          <p:spTgt spid="2"/>
                                        </p:tgtEl>
                                        <p:attrNameLst>
                                          <p:attrName>ppt_y</p:attrName>
                                        </p:attrNameLst>
                                      </p:cBhvr>
                                      <p:tavLst>
                                        <p:tav>
                                          <p:val>
                                            <p:strVal val="#ppt_y"/>
                                          </p:val>
                                        </p:tav>
                                        <p:tav>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additive="repl">
                                        <p:cTn id="17" dur="1" fill="hold">
                                          <p:stCondLst>
                                            <p:cond delay="0"/>
                                          </p:stCondLst>
                                        </p:cTn>
                                        <p:tgtEl>
                                          <p:spTgt spid="3"/>
                                        </p:tgtEl>
                                        <p:attrNameLst>
                                          <p:attrName>style.visibility</p:attrName>
                                        </p:attrNameLst>
                                      </p:cBhvr>
                                      <p:to>
                                        <p:strVal val="visible"/>
                                      </p:to>
                                    </p:set>
                                    <p:anim calcmode="lin" valueType="num">
                                      <p:cBhvr additive="repl">
                                        <p:cTn id="18" dur="500" fill="hold"/>
                                        <p:tgtEl>
                                          <p:spTgt spid="3"/>
                                        </p:tgtEl>
                                        <p:attrNameLst>
                                          <p:attrName>ppt_x</p:attrName>
                                        </p:attrNameLst>
                                      </p:cBhvr>
                                      <p:tavLst>
                                        <p:tav>
                                          <p:val>
                                            <p:strVal val="0-#ppt_w/2"/>
                                          </p:val>
                                        </p:tav>
                                        <p:tav>
                                          <p:val>
                                            <p:strVal val="#ppt_x"/>
                                          </p:val>
                                        </p:tav>
                                      </p:tavLst>
                                    </p:anim>
                                    <p:anim calcmode="lin" valueType="num">
                                      <p:cBhvr additive="repl">
                                        <p:cTn id="19" dur="500" fill="hold"/>
                                        <p:tgtEl>
                                          <p:spTgt spid="3"/>
                                        </p:tgtEl>
                                        <p:attrNameLst>
                                          <p:attrName>ppt_y</p:attrName>
                                        </p:attrNameLst>
                                      </p:cBhvr>
                                      <p:tavLst>
                                        <p:tav>
                                          <p:val>
                                            <p:strVal val="#ppt_y"/>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additive="repl">
                                        <p:cTn id="23" dur="1" fill="hold">
                                          <p:stCondLst>
                                            <p:cond delay="0"/>
                                          </p:stCondLst>
                                        </p:cTn>
                                        <p:tgtEl>
                                          <p:spTgt spid="4138"/>
                                        </p:tgtEl>
                                        <p:attrNameLst>
                                          <p:attrName>style.visibility</p:attrName>
                                        </p:attrNameLst>
                                      </p:cBhvr>
                                      <p:to>
                                        <p:strVal val="visible"/>
                                      </p:to>
                                    </p:set>
                                    <p:anim calcmode="lin" valueType="num">
                                      <p:cBhvr additive="repl">
                                        <p:cTn id="24" dur="500" fill="hold"/>
                                        <p:tgtEl>
                                          <p:spTgt spid="4138"/>
                                        </p:tgtEl>
                                        <p:attrNameLst>
                                          <p:attrName>ppt_x</p:attrName>
                                        </p:attrNameLst>
                                      </p:cBhvr>
                                      <p:tavLst>
                                        <p:tav>
                                          <p:val>
                                            <p:strVal val="0-#ppt_w/2"/>
                                          </p:val>
                                        </p:tav>
                                        <p:tav>
                                          <p:val>
                                            <p:strVal val="#ppt_x"/>
                                          </p:val>
                                        </p:tav>
                                      </p:tavLst>
                                    </p:anim>
                                    <p:anim calcmode="lin" valueType="num">
                                      <p:cBhvr additive="repl">
                                        <p:cTn id="25" dur="500" fill="hold"/>
                                        <p:tgtEl>
                                          <p:spTgt spid="4138"/>
                                        </p:tgtEl>
                                        <p:attrNameLst>
                                          <p:attrName>ppt_y</p:attrName>
                                        </p:attrNameLst>
                                      </p:cBhvr>
                                      <p:tavLst>
                                        <p:tav>
                                          <p:val>
                                            <p:strVal val="#ppt_y"/>
                                          </p:val>
                                        </p:tav>
                                        <p:tav>
                                          <p:val>
                                            <p:strVal val="#ppt_y"/>
                                          </p:val>
                                        </p:tav>
                                      </p:tavLst>
                                    </p:anim>
                                  </p:childTnLst>
                                </p:cTn>
                              </p:par>
                            </p:childTnLst>
                          </p:cTn>
                        </p:par>
                        <p:par>
                          <p:cTn id="26" fill="hold" nodeType="afterGroup">
                            <p:stCondLst>
                              <p:cond delay="500"/>
                            </p:stCondLst>
                            <p:childTnLst>
                              <p:par>
                                <p:cTn id="27" presetID="2" presetClass="entr" presetSubtype="8" fill="hold" nodeType="afterEffect">
                                  <p:stCondLst>
                                    <p:cond delay="0"/>
                                  </p:stCondLst>
                                  <p:childTnLst>
                                    <p:set>
                                      <p:cBhvr additive="repl">
                                        <p:cTn id="28" dur="1" fill="hold">
                                          <p:stCondLst>
                                            <p:cond delay="0"/>
                                          </p:stCondLst>
                                        </p:cTn>
                                        <p:tgtEl>
                                          <p:spTgt spid="4139"/>
                                        </p:tgtEl>
                                        <p:attrNameLst>
                                          <p:attrName>style.visibility</p:attrName>
                                        </p:attrNameLst>
                                      </p:cBhvr>
                                      <p:to>
                                        <p:strVal val="visible"/>
                                      </p:to>
                                    </p:set>
                                    <p:anim calcmode="lin" valueType="num">
                                      <p:cBhvr additive="repl">
                                        <p:cTn id="29" dur="500" fill="hold"/>
                                        <p:tgtEl>
                                          <p:spTgt spid="4139"/>
                                        </p:tgtEl>
                                        <p:attrNameLst>
                                          <p:attrName>ppt_x</p:attrName>
                                        </p:attrNameLst>
                                      </p:cBhvr>
                                      <p:tavLst>
                                        <p:tav>
                                          <p:val>
                                            <p:strVal val="0-#ppt_w/2"/>
                                          </p:val>
                                        </p:tav>
                                        <p:tav>
                                          <p:val>
                                            <p:strVal val="#ppt_x"/>
                                          </p:val>
                                        </p:tav>
                                      </p:tavLst>
                                    </p:anim>
                                    <p:anim calcmode="lin" valueType="num">
                                      <p:cBhvr additive="repl">
                                        <p:cTn id="30" dur="500" fill="hold"/>
                                        <p:tgtEl>
                                          <p:spTgt spid="4139"/>
                                        </p:tgtEl>
                                        <p:attrNameLst>
                                          <p:attrName>ppt_y</p:attrName>
                                        </p:attrNameLst>
                                      </p:cBhvr>
                                      <p:tavLst>
                                        <p:tav>
                                          <p:val>
                                            <p:strVal val="#ppt_y"/>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additive="repl">
                                        <p:cTn id="34" dur="1" fill="hold">
                                          <p:stCondLst>
                                            <p:cond delay="0"/>
                                          </p:stCondLst>
                                        </p:cTn>
                                        <p:tgtEl>
                                          <p:spTgt spid="4141"/>
                                        </p:tgtEl>
                                        <p:attrNameLst>
                                          <p:attrName>style.visibility</p:attrName>
                                        </p:attrNameLst>
                                      </p:cBhvr>
                                      <p:to>
                                        <p:strVal val="visible"/>
                                      </p:to>
                                    </p:set>
                                    <p:anim calcmode="lin" valueType="num">
                                      <p:cBhvr additive="repl">
                                        <p:cTn id="35" dur="500" fill="hold"/>
                                        <p:tgtEl>
                                          <p:spTgt spid="4141"/>
                                        </p:tgtEl>
                                        <p:attrNameLst>
                                          <p:attrName>ppt_x</p:attrName>
                                        </p:attrNameLst>
                                      </p:cBhvr>
                                      <p:tavLst>
                                        <p:tav>
                                          <p:val>
                                            <p:strVal val="0-#ppt_w/2"/>
                                          </p:val>
                                        </p:tav>
                                        <p:tav>
                                          <p:val>
                                            <p:strVal val="#ppt_x"/>
                                          </p:val>
                                        </p:tav>
                                      </p:tavLst>
                                    </p:anim>
                                    <p:anim calcmode="lin" valueType="num">
                                      <p:cBhvr additive="repl">
                                        <p:cTn id="36" dur="500" fill="hold"/>
                                        <p:tgtEl>
                                          <p:spTgt spid="4141"/>
                                        </p:tgtEl>
                                        <p:attrNameLst>
                                          <p:attrName>ppt_y</p:attrName>
                                        </p:attrNameLst>
                                      </p:cBhvr>
                                      <p:tavLst>
                                        <p:tav>
                                          <p:val>
                                            <p:strVal val="#ppt_y"/>
                                          </p:val>
                                        </p:tav>
                                        <p:tav>
                                          <p:val>
                                            <p:strVal val="#ppt_y"/>
                                          </p:val>
                                        </p:tav>
                                      </p:tavLst>
                                    </p:anim>
                                  </p:childTnLst>
                                </p:cTn>
                              </p:par>
                            </p:childTnLst>
                          </p:cTn>
                        </p:par>
                        <p:par>
                          <p:cTn id="37" fill="hold" nodeType="afterGroup">
                            <p:stCondLst>
                              <p:cond delay="500"/>
                            </p:stCondLst>
                            <p:childTnLst>
                              <p:par>
                                <p:cTn id="38" presetID="2" presetClass="entr" presetSubtype="8" fill="hold" nodeType="afterEffect">
                                  <p:stCondLst>
                                    <p:cond delay="0"/>
                                  </p:stCondLst>
                                  <p:childTnLst>
                                    <p:set>
                                      <p:cBhvr additive="repl">
                                        <p:cTn id="39" dur="1" fill="hold">
                                          <p:stCondLst>
                                            <p:cond delay="0"/>
                                          </p:stCondLst>
                                        </p:cTn>
                                        <p:tgtEl>
                                          <p:spTgt spid="4140"/>
                                        </p:tgtEl>
                                        <p:attrNameLst>
                                          <p:attrName>style.visibility</p:attrName>
                                        </p:attrNameLst>
                                      </p:cBhvr>
                                      <p:to>
                                        <p:strVal val="visible"/>
                                      </p:to>
                                    </p:set>
                                    <p:anim calcmode="lin" valueType="num">
                                      <p:cBhvr additive="repl">
                                        <p:cTn id="40" dur="500" fill="hold"/>
                                        <p:tgtEl>
                                          <p:spTgt spid="4140"/>
                                        </p:tgtEl>
                                        <p:attrNameLst>
                                          <p:attrName>ppt_x</p:attrName>
                                        </p:attrNameLst>
                                      </p:cBhvr>
                                      <p:tavLst>
                                        <p:tav>
                                          <p:val>
                                            <p:strVal val="0-#ppt_w/2"/>
                                          </p:val>
                                        </p:tav>
                                        <p:tav>
                                          <p:val>
                                            <p:strVal val="#ppt_x"/>
                                          </p:val>
                                        </p:tav>
                                      </p:tavLst>
                                    </p:anim>
                                    <p:anim calcmode="lin" valueType="num">
                                      <p:cBhvr additive="repl">
                                        <p:cTn id="41" dur="500" fill="hold"/>
                                        <p:tgtEl>
                                          <p:spTgt spid="4140"/>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8" grpId="0" animBg="1"/>
      <p:bldP spid="41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1219200" y="1676400"/>
            <a:ext cx="6324600" cy="1349375"/>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600" b="1">
                <a:solidFill>
                  <a:srgbClr val="000000"/>
                </a:solidFill>
                <a:latin typeface="Arial" charset="0"/>
              </a:rPr>
              <a:t>1 Петр</a:t>
            </a:r>
          </a:p>
        </p:txBody>
      </p:sp>
      <p:sp>
        <p:nvSpPr>
          <p:cNvPr id="55299" name="Rectangle 2"/>
          <p:cNvSpPr>
            <a:spLocks noChangeArrowheads="1"/>
          </p:cNvSpPr>
          <p:nvPr/>
        </p:nvSpPr>
        <p:spPr bwMode="auto">
          <a:xfrm>
            <a:off x="1752600" y="3048000"/>
            <a:ext cx="5257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90000"/>
              </a:lnSpc>
              <a:spcBef>
                <a:spcPts val="9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0000"/>
                </a:solidFill>
                <a:latin typeface="Arial" charset="0"/>
              </a:rPr>
              <a:t>Зовлон доторх итгэл</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2286000" y="304800"/>
            <a:ext cx="4343400"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Зохиогчийн тухай</a:t>
            </a:r>
          </a:p>
        </p:txBody>
      </p:sp>
      <p:sp>
        <p:nvSpPr>
          <p:cNvPr id="57347" name="Text Box 2"/>
          <p:cNvSpPr txBox="1">
            <a:spLocks noChangeArrowheads="1"/>
          </p:cNvSpPr>
          <p:nvPr/>
        </p:nvSpPr>
        <p:spPr bwMode="auto">
          <a:xfrm>
            <a:off x="685800" y="914400"/>
            <a:ext cx="8001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1017588"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spcBef>
                <a:spcPts val="1500"/>
              </a:spcBef>
              <a:buFont typeface="Times New Roman" charset="0"/>
              <a:buAutoNum type="arabicPeriod"/>
            </a:pPr>
            <a:r>
              <a:rPr lang="en-US">
                <a:solidFill>
                  <a:srgbClr val="000000"/>
                </a:solidFill>
                <a:latin typeface="Arial" charset="0"/>
              </a:rPr>
              <a:t>Эртний ёс заншил: Петр</a:t>
            </a:r>
          </a:p>
          <a:p>
            <a:pPr eaLnBrk="1" hangingPunct="1">
              <a:buFont typeface="Times New Roman" charset="0"/>
              <a:buAutoNum type="arabicPeriod"/>
            </a:pPr>
            <a:r>
              <a:rPr lang="en-US">
                <a:solidFill>
                  <a:srgbClr val="000000"/>
                </a:solidFill>
                <a:latin typeface="Arial" charset="0"/>
              </a:rPr>
              <a:t>Мэндчилгээгээр эхэлдэг (1:1): Петр</a:t>
            </a:r>
          </a:p>
          <a:p>
            <a:pPr eaLnBrk="1" hangingPunct="1">
              <a:buFont typeface="Times New Roman" charset="0"/>
              <a:buAutoNum type="arabicPeriod"/>
            </a:pPr>
            <a:r>
              <a:rPr lang="en-US">
                <a:solidFill>
                  <a:srgbClr val="000000"/>
                </a:solidFill>
                <a:latin typeface="Arial" charset="0"/>
              </a:rPr>
              <a:t>Гол үгүйсгэл: хэл—жирийн нэгэн загасчин байлаа гэхэд Грек хэлийг сайн ойлгож чадахгүй шүү дээ</a:t>
            </a:r>
          </a:p>
          <a:p>
            <a:pPr eaLnBrk="1" hangingPunct="1">
              <a:buFont typeface="Times New Roman" charset="0"/>
              <a:buAutoNum type="arabicPeriod"/>
            </a:pPr>
            <a:r>
              <a:rPr lang="en-US">
                <a:solidFill>
                  <a:srgbClr val="000000"/>
                </a:solidFill>
                <a:latin typeface="Arial" charset="0"/>
              </a:rPr>
              <a:t>Боломжит тайлбарууд:</a:t>
            </a:r>
          </a:p>
          <a:p>
            <a:pPr lvl="1" eaLnBrk="1" hangingPunct="1">
              <a:buFont typeface="Arial" charset="0"/>
              <a:buChar char="•"/>
            </a:pPr>
            <a:r>
              <a:rPr lang="en-US">
                <a:solidFill>
                  <a:srgbClr val="000000"/>
                </a:solidFill>
                <a:latin typeface="Arial" charset="0"/>
                <a:ea typeface="ＭＳ Ｐゴシック" charset="0"/>
              </a:rPr>
              <a:t>Тэр Грек хэлээ 30 жилийн туршид сайжруулсаар байсан</a:t>
            </a:r>
          </a:p>
          <a:p>
            <a:pPr lvl="1" eaLnBrk="1" hangingPunct="1">
              <a:buFont typeface="Arial" charset="0"/>
              <a:buChar char="•"/>
            </a:pPr>
            <a:r>
              <a:rPr lang="en-US">
                <a:solidFill>
                  <a:srgbClr val="000000"/>
                </a:solidFill>
                <a:latin typeface="Arial" charset="0"/>
                <a:ea typeface="ＭＳ Ｐゴシック" charset="0"/>
              </a:rPr>
              <a:t>Эсвэл бичээчтэй байсан</a:t>
            </a:r>
          </a:p>
          <a:p>
            <a:pPr lvl="1" eaLnBrk="1" hangingPunct="1">
              <a:buFont typeface="Arial" charset="0"/>
              <a:buNone/>
            </a:pPr>
            <a:endParaRPr lang="en-US">
              <a:solidFill>
                <a:srgbClr val="000000"/>
              </a:solidFill>
              <a:latin typeface="Arial" charset="0"/>
              <a:ea typeface="ＭＳ Ｐゴシック" charset="0"/>
            </a:endParaRPr>
          </a:p>
        </p:txBody>
      </p:sp>
      <p:sp>
        <p:nvSpPr>
          <p:cNvPr id="57348" name="Rectangle 3"/>
          <p:cNvSpPr>
            <a:spLocks noChangeArrowheads="1"/>
          </p:cNvSpPr>
          <p:nvPr/>
        </p:nvSpPr>
        <p:spPr bwMode="auto">
          <a:xfrm>
            <a:off x="3048000" y="4114800"/>
            <a:ext cx="2971800"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Цаг хугацаа</a:t>
            </a:r>
          </a:p>
        </p:txBody>
      </p:sp>
      <p:sp>
        <p:nvSpPr>
          <p:cNvPr id="57349" name="Text Box 4"/>
          <p:cNvSpPr txBox="1">
            <a:spLocks noChangeArrowheads="1"/>
          </p:cNvSpPr>
          <p:nvPr/>
        </p:nvSpPr>
        <p:spPr bwMode="auto">
          <a:xfrm>
            <a:off x="609600" y="4953000"/>
            <a:ext cx="8153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93713" indent="-493713"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2pPr>
            <a:lvl3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3pPr>
            <a:lvl4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4pPr>
            <a:lvl5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9pPr>
          </a:lstStyle>
          <a:p>
            <a:pPr eaLnBrk="1" hangingPunct="1">
              <a:spcBef>
                <a:spcPts val="1500"/>
              </a:spcBef>
              <a:buFont typeface="Arial" charset="0"/>
              <a:buChar char="•"/>
            </a:pPr>
            <a:r>
              <a:rPr lang="en-US">
                <a:solidFill>
                  <a:srgbClr val="000000"/>
                </a:solidFill>
                <a:latin typeface="Arial" charset="0"/>
              </a:rPr>
              <a:t>МЭ 64 оны хавар Петр алагдсан</a:t>
            </a:r>
          </a:p>
          <a:p>
            <a:pPr eaLnBrk="1" hangingPunct="1">
              <a:buFont typeface="Arial" charset="0"/>
              <a:buChar char="•"/>
            </a:pPr>
            <a:r>
              <a:rPr lang="en-US">
                <a:solidFill>
                  <a:srgbClr val="000000"/>
                </a:solidFill>
                <a:latin typeface="Arial" charset="0"/>
              </a:rPr>
              <a:t>1 ба 2 Петр хоорондоо хугацааны зайтай бичигдсэн </a:t>
            </a:r>
          </a:p>
          <a:p>
            <a:pPr eaLnBrk="1" hangingPunct="1">
              <a:buFont typeface="Arial" charset="0"/>
              <a:buChar char="•"/>
            </a:pPr>
            <a:r>
              <a:rPr lang="en-US">
                <a:solidFill>
                  <a:srgbClr val="000000"/>
                </a:solidFill>
                <a:latin typeface="Arial" charset="0"/>
              </a:rPr>
              <a:t>Тэгэхээр Петр, 1Петр номоо МЭ 64 оны эхэн үеэс хойш бичээгүй</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2667000" y="304800"/>
            <a:ext cx="3743325"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Шалтгаан</a:t>
            </a:r>
          </a:p>
        </p:txBody>
      </p:sp>
      <p:sp>
        <p:nvSpPr>
          <p:cNvPr id="59395" name="Text Box 2"/>
          <p:cNvSpPr txBox="1">
            <a:spLocks noChangeArrowheads="1"/>
          </p:cNvSpPr>
          <p:nvPr/>
        </p:nvSpPr>
        <p:spPr bwMode="auto">
          <a:xfrm>
            <a:off x="533400" y="1143000"/>
            <a:ext cx="81534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93713" indent="-493713"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2pPr>
            <a:lvl3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3pPr>
            <a:lvl4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4pPr>
            <a:lvl5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9pPr>
          </a:lstStyle>
          <a:p>
            <a:pPr eaLnBrk="1" hangingPunct="1">
              <a:spcBef>
                <a:spcPts val="1500"/>
              </a:spcBef>
              <a:buFont typeface="Arial" charset="0"/>
              <a:buChar char="•"/>
            </a:pPr>
            <a:r>
              <a:rPr lang="en-US">
                <a:solidFill>
                  <a:srgbClr val="000000"/>
                </a:solidFill>
                <a:latin typeface="Arial" charset="0"/>
              </a:rPr>
              <a:t>МЭ 64 оны 7 сарын 19нд Ром галд автжээ (магадгүй </a:t>
            </a:r>
            <a:r>
              <a:rPr lang="mn-MN">
                <a:solidFill>
                  <a:srgbClr val="000000"/>
                </a:solidFill>
                <a:latin typeface="Arial" charset="0"/>
              </a:rPr>
              <a:t>Н</a:t>
            </a:r>
            <a:r>
              <a:rPr lang="en-US">
                <a:solidFill>
                  <a:srgbClr val="000000"/>
                </a:solidFill>
                <a:latin typeface="Arial" charset="0"/>
              </a:rPr>
              <a:t>еро өөрөө хийсэн байх)</a:t>
            </a:r>
          </a:p>
          <a:p>
            <a:pPr eaLnBrk="1" hangingPunct="1">
              <a:spcBef>
                <a:spcPts val="1500"/>
              </a:spcBef>
              <a:buFont typeface="Arial" charset="0"/>
              <a:buChar char="•"/>
            </a:pPr>
            <a:r>
              <a:rPr lang="en-US">
                <a:solidFill>
                  <a:srgbClr val="000000"/>
                </a:solidFill>
                <a:latin typeface="Arial" charset="0"/>
              </a:rPr>
              <a:t>Христэд итгэгчдийг хавчих Нерогийн хавчлага улам даамжир</a:t>
            </a:r>
            <a:r>
              <a:rPr lang="mn-MN">
                <a:solidFill>
                  <a:srgbClr val="000000"/>
                </a:solidFill>
                <a:latin typeface="Arial" charset="0"/>
              </a:rPr>
              <a:t>сан</a:t>
            </a:r>
            <a:r>
              <a:rPr lang="en-US">
                <a:solidFill>
                  <a:srgbClr val="000000"/>
                </a:solidFill>
                <a:latin typeface="Arial" charset="0"/>
              </a:rPr>
              <a:t> </a:t>
            </a:r>
          </a:p>
        </p:txBody>
      </p:sp>
      <p:sp>
        <p:nvSpPr>
          <p:cNvPr id="59396" name="Rectangle 3"/>
          <p:cNvSpPr>
            <a:spLocks noChangeArrowheads="1"/>
          </p:cNvSpPr>
          <p:nvPr/>
        </p:nvSpPr>
        <p:spPr bwMode="auto">
          <a:xfrm>
            <a:off x="828675" y="2895600"/>
            <a:ext cx="7477125"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Дүгнэлт</a:t>
            </a:r>
          </a:p>
        </p:txBody>
      </p:sp>
      <p:sp>
        <p:nvSpPr>
          <p:cNvPr id="59397" name="Rectangle 4"/>
          <p:cNvSpPr>
            <a:spLocks noChangeArrowheads="1"/>
          </p:cNvSpPr>
          <p:nvPr/>
        </p:nvSpPr>
        <p:spPr bwMode="auto">
          <a:xfrm>
            <a:off x="381000" y="3886200"/>
            <a:ext cx="8534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p>
            <a:pPr algn="ct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Arial" charset="0"/>
              </a:rPr>
              <a:t>Петр Хойд Азийн цөөнх болох итгэгчдийг Христийн жишээг амиа хайрлалгүй дагаж, ариун, дуулгавартай байж, тэдний тараах мэдээг сонсож баярлан ирээдүйн найдвар байгаад урамшуулсан байдаг.</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990600" y="533400"/>
            <a:ext cx="6629400" cy="581025"/>
          </a:xfrm>
          <a:prstGeom prst="rect">
            <a:avLst/>
          </a:prstGeom>
          <a:solidFill>
            <a:srgbClr val="FFCC00"/>
          </a:solidFill>
          <a:ln w="1260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a:spcBef>
                <a:spcPts val="2000"/>
              </a:spcBef>
            </a:pPr>
            <a:r>
              <a:rPr lang="en-US" sz="3200" b="1" u="sng">
                <a:solidFill>
                  <a:srgbClr val="000000"/>
                </a:solidFill>
                <a:latin typeface="Arial" charset="0"/>
              </a:rPr>
              <a:t>Үндэслэл</a:t>
            </a:r>
          </a:p>
        </p:txBody>
      </p:sp>
      <p:sp>
        <p:nvSpPr>
          <p:cNvPr id="25602" name="Text Box 2"/>
          <p:cNvSpPr txBox="1">
            <a:spLocks noChangeArrowheads="1"/>
          </p:cNvSpPr>
          <p:nvPr/>
        </p:nvSpPr>
        <p:spPr bwMode="auto">
          <a:xfrm>
            <a:off x="304800" y="1295400"/>
            <a:ext cx="8610600" cy="155575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spcBef>
                <a:spcPts val="2000"/>
              </a:spcBef>
            </a:pPr>
            <a:r>
              <a:rPr lang="en-US" sz="3200">
                <a:solidFill>
                  <a:srgbClr val="000000"/>
                </a:solidFill>
                <a:latin typeface="Arial" charset="0"/>
              </a:rPr>
              <a:t>“… энэ бол Бурханы жинхэнэ нигүүлсэл гэдгийг би та нарт гэрчилж...энэ нигүүлсэл дотор бат зогс ” (5:12)</a:t>
            </a:r>
          </a:p>
        </p:txBody>
      </p:sp>
      <p:graphicFrame>
        <p:nvGraphicFramePr>
          <p:cNvPr id="25603" name="Group 3"/>
          <p:cNvGraphicFramePr>
            <a:graphicFrameLocks noGrp="1"/>
          </p:cNvGraphicFramePr>
          <p:nvPr/>
        </p:nvGraphicFramePr>
        <p:xfrm>
          <a:off x="76200" y="3811588"/>
          <a:ext cx="8918575" cy="2646363"/>
        </p:xfrm>
        <a:graphic>
          <a:graphicData uri="http://schemas.openxmlformats.org/drawingml/2006/table">
            <a:tbl>
              <a:tblPr/>
              <a:tblGrid>
                <a:gridCol w="4419600"/>
                <a:gridCol w="4498975"/>
              </a:tblGrid>
              <a:tr h="2646363">
                <a:tc>
                  <a:txBody>
                    <a:bodyPr/>
                    <a:lstStyle/>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a:t>
                      </a:r>
                      <a:r>
                        <a:rPr kumimoji="0" lang="mn-MN" sz="2000" b="0" i="0" u="sng" strike="noStrike" cap="none" normalizeH="0" baseline="0">
                          <a:ln>
                            <a:noFill/>
                          </a:ln>
                          <a:solidFill>
                            <a:srgbClr val="000000"/>
                          </a:solidFill>
                          <a:effectLst/>
                          <a:latin typeface="Arial" charset="0"/>
                          <a:ea typeface="ＭＳ Ｐゴシック" charset="0"/>
                          <a:cs typeface="Times New Roman" charset="0"/>
                        </a:rPr>
                        <a:t>Энэ бол Бурханы жинхэнэ нигүүсэл мөн</a:t>
                      </a:r>
                      <a:r>
                        <a:rPr kumimoji="0" lang="en-US" sz="2400" b="0" i="0" u="none" strike="noStrike" cap="none" normalizeH="0" baseline="0">
                          <a:ln>
                            <a:noFill/>
                          </a:ln>
                          <a:solidFill>
                            <a:srgbClr val="000000"/>
                          </a:solidFill>
                          <a:effectLst/>
                          <a:latin typeface="Arial" charset="0"/>
                          <a:ea typeface="ＭＳ Ｐゴシック" charset="0"/>
                          <a:cs typeface="Times New Roman" charset="0"/>
                        </a:rPr>
                        <a:t>”</a:t>
                      </a:r>
                    </a:p>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1 </a:t>
                      </a:r>
                      <a:r>
                        <a:rPr kumimoji="0" lang="mn-MN" sz="2400" b="0" i="0" u="none" strike="noStrike" cap="none" normalizeH="0" baseline="0">
                          <a:ln>
                            <a:noFill/>
                          </a:ln>
                          <a:solidFill>
                            <a:srgbClr val="000000"/>
                          </a:solidFill>
                          <a:effectLst/>
                          <a:latin typeface="Arial" charset="0"/>
                          <a:ea typeface="ＭＳ Ｐゴシック" charset="0"/>
                          <a:cs typeface="Times New Roman" charset="0"/>
                        </a:rPr>
                        <a:t>Петр</a:t>
                      </a:r>
                      <a:r>
                        <a:rPr kumimoji="0" lang="en-US" sz="2400" b="0" i="0" u="none" strike="noStrike" cap="none" normalizeH="0" baseline="0">
                          <a:ln>
                            <a:noFill/>
                          </a:ln>
                          <a:solidFill>
                            <a:srgbClr val="000000"/>
                          </a:solidFill>
                          <a:effectLst/>
                          <a:latin typeface="Arial" charset="0"/>
                          <a:ea typeface="ＭＳ Ｐゴシック" charset="0"/>
                          <a:cs typeface="Times New Roman" charset="0"/>
                        </a:rPr>
                        <a:t> 1:1-12</a:t>
                      </a:r>
                    </a:p>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400" b="0" i="0" u="none" strike="noStrike" cap="none" normalizeH="0" baseline="0">
                          <a:ln>
                            <a:noFill/>
                          </a:ln>
                          <a:solidFill>
                            <a:srgbClr val="000000"/>
                          </a:solidFill>
                          <a:effectLst/>
                          <a:latin typeface="Arial" charset="0"/>
                          <a:ea typeface="ＭＳ Ｐゴシック" charset="0"/>
                          <a:cs typeface="Times New Roman" charset="0"/>
                        </a:rPr>
                        <a:t>Сонголт</a:t>
                      </a:r>
                    </a:p>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400" b="0" i="0" u="none" strike="noStrike" cap="none" normalizeH="0" baseline="0">
                          <a:ln>
                            <a:noFill/>
                          </a:ln>
                          <a:solidFill>
                            <a:srgbClr val="000000"/>
                          </a:solidFill>
                          <a:effectLst/>
                          <a:latin typeface="Arial" charset="0"/>
                          <a:ea typeface="ＭＳ Ｐゴシック" charset="0"/>
                          <a:cs typeface="Times New Roman" charset="0"/>
                        </a:rPr>
                        <a:t>Бурханы хэмжээлшгүй эрх</a:t>
                      </a:r>
                    </a:p>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400" b="0" i="0" u="none" strike="noStrike" cap="none" normalizeH="0" baseline="0">
                          <a:ln>
                            <a:noFill/>
                          </a:ln>
                          <a:solidFill>
                            <a:srgbClr val="000000"/>
                          </a:solidFill>
                          <a:effectLst/>
                          <a:latin typeface="Arial" charset="0"/>
                          <a:ea typeface="ＭＳ Ｐゴシック" charset="0"/>
                          <a:cs typeface="Times New Roman" charset="0"/>
                        </a:rPr>
                        <a:t>Ариусгал</a:t>
                      </a:r>
                    </a:p>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400" b="0" i="0" u="none" strike="noStrike" cap="none" normalizeH="0" baseline="0">
                          <a:ln>
                            <a:noFill/>
                          </a:ln>
                          <a:solidFill>
                            <a:srgbClr val="000000"/>
                          </a:solidFill>
                          <a:effectLst/>
                          <a:latin typeface="Arial" charset="0"/>
                          <a:ea typeface="ＭＳ Ｐゴシック" charset="0"/>
                          <a:cs typeface="Times New Roman" charset="0"/>
                        </a:rPr>
                        <a:t>Бурханаар бий болсон</a:t>
                      </a:r>
                      <a:r>
                        <a:rPr kumimoji="0" lang="en-US" sz="2400" b="0" i="0" u="none" strike="noStrike" cap="none" normalizeH="0" baseline="0">
                          <a:ln>
                            <a:noFill/>
                          </a:ln>
                          <a:solidFill>
                            <a:srgbClr val="000000"/>
                          </a:solidFill>
                          <a:effectLst/>
                          <a:latin typeface="Arial" charset="0"/>
                          <a:ea typeface="ＭＳ Ｐゴシック" charset="0"/>
                          <a:cs typeface="Times New Roman" charset="0"/>
                        </a:rPr>
                        <a:t> (1:2)</a:t>
                      </a:r>
                    </a:p>
                  </a:txBody>
                  <a:tcPr marT="13910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a:t>
                      </a:r>
                      <a:r>
                        <a:rPr kumimoji="0" lang="mn-MN" sz="2400" b="0" i="0" u="sng" strike="noStrike" cap="none" normalizeH="0" baseline="0">
                          <a:ln>
                            <a:noFill/>
                          </a:ln>
                          <a:solidFill>
                            <a:srgbClr val="000000"/>
                          </a:solidFill>
                          <a:effectLst/>
                          <a:latin typeface="Arial" charset="0"/>
                          <a:ea typeface="ＭＳ Ｐゴシック" charset="0"/>
                          <a:cs typeface="Times New Roman" charset="0"/>
                        </a:rPr>
                        <a:t>Үүн дотор бат зогс</a:t>
                      </a:r>
                      <a:r>
                        <a:rPr kumimoji="0" lang="en-US" sz="2400" b="0" i="0" u="none" strike="noStrike" cap="none" normalizeH="0" baseline="0">
                          <a:ln>
                            <a:noFill/>
                          </a:ln>
                          <a:solidFill>
                            <a:srgbClr val="000000"/>
                          </a:solidFill>
                          <a:effectLst/>
                          <a:latin typeface="Arial" charset="0"/>
                          <a:ea typeface="ＭＳ Ｐゴシック" charset="0"/>
                          <a:cs typeface="Times New Roman" charset="0"/>
                        </a:rPr>
                        <a:t>”</a:t>
                      </a:r>
                    </a:p>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Times New Roman" charset="0"/>
                        </a:rPr>
                        <a:t>1 </a:t>
                      </a:r>
                      <a:r>
                        <a:rPr kumimoji="0" lang="mn-MN" sz="2400" b="0" i="0" u="none" strike="noStrike" cap="none" normalizeH="0" baseline="0">
                          <a:ln>
                            <a:noFill/>
                          </a:ln>
                          <a:solidFill>
                            <a:srgbClr val="000000"/>
                          </a:solidFill>
                          <a:effectLst/>
                          <a:latin typeface="Arial" charset="0"/>
                          <a:ea typeface="ＭＳ Ｐゴシック" charset="0"/>
                          <a:cs typeface="Times New Roman" charset="0"/>
                        </a:rPr>
                        <a:t>Петр</a:t>
                      </a:r>
                      <a:r>
                        <a:rPr kumimoji="0" lang="en-US" sz="2400" b="0" i="0" u="none" strike="noStrike" cap="none" normalizeH="0" baseline="0">
                          <a:ln>
                            <a:noFill/>
                          </a:ln>
                          <a:solidFill>
                            <a:srgbClr val="000000"/>
                          </a:solidFill>
                          <a:effectLst/>
                          <a:latin typeface="Arial" charset="0"/>
                          <a:ea typeface="ＭＳ Ｐゴシック" charset="0"/>
                          <a:cs typeface="Times New Roman" charset="0"/>
                        </a:rPr>
                        <a:t>. 1:13-5:14</a:t>
                      </a:r>
                    </a:p>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400" b="0" i="0" u="none" strike="noStrike" cap="none" normalizeH="0" baseline="0">
                          <a:ln>
                            <a:noFill/>
                          </a:ln>
                          <a:solidFill>
                            <a:srgbClr val="000000"/>
                          </a:solidFill>
                          <a:effectLst/>
                          <a:latin typeface="Arial" charset="0"/>
                          <a:ea typeface="ＭＳ Ｐゴシック" charset="0"/>
                          <a:cs typeface="Times New Roman" charset="0"/>
                        </a:rPr>
                        <a:t>Хатуужил</a:t>
                      </a:r>
                    </a:p>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400" b="0" i="0" u="none" strike="noStrike" cap="none" normalizeH="0" baseline="0">
                          <a:ln>
                            <a:noFill/>
                          </a:ln>
                          <a:solidFill>
                            <a:srgbClr val="000000"/>
                          </a:solidFill>
                          <a:effectLst/>
                          <a:latin typeface="Arial" charset="0"/>
                          <a:ea typeface="ＭＳ Ｐゴシック" charset="0"/>
                          <a:cs typeface="Times New Roman" charset="0"/>
                        </a:rPr>
                        <a:t>Хүний хариуцлага</a:t>
                      </a:r>
                    </a:p>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400" b="0" i="0" u="none" strike="noStrike" cap="none" normalizeH="0" baseline="0">
                          <a:ln>
                            <a:noFill/>
                          </a:ln>
                          <a:solidFill>
                            <a:srgbClr val="000000"/>
                          </a:solidFill>
                          <a:effectLst/>
                          <a:latin typeface="Arial" charset="0"/>
                          <a:ea typeface="ＭＳ Ｐゴシック" charset="0"/>
                          <a:cs typeface="Times New Roman" charset="0"/>
                        </a:rPr>
                        <a:t>Практик ариусгал</a:t>
                      </a:r>
                    </a:p>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400" b="0" i="0" u="none" strike="noStrike" cap="none" normalizeH="0" baseline="0">
                          <a:ln>
                            <a:noFill/>
                          </a:ln>
                          <a:solidFill>
                            <a:srgbClr val="000000"/>
                          </a:solidFill>
                          <a:effectLst/>
                          <a:latin typeface="Arial" charset="0"/>
                          <a:ea typeface="ＭＳ Ｐゴシック" charset="0"/>
                          <a:cs typeface="Times New Roman" charset="0"/>
                        </a:rPr>
                        <a:t>Бурханлаг амьдрал дотор </a:t>
                      </a:r>
                    </a:p>
                    <a:p>
                      <a:pPr marL="0" marR="0" lvl="0" indent="0" algn="l" defTabSz="457200" rtl="0" eaLnBrk="1" fontAlgn="base" latinLnBrk="0" hangingPunct="1">
                        <a:lnSpc>
                          <a:spcPct val="54000"/>
                        </a:lnSpc>
                        <a:spcBef>
                          <a:spcPts val="60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400" b="0" i="0" u="none" strike="noStrike" cap="none" normalizeH="0" baseline="0">
                          <a:ln>
                            <a:noFill/>
                          </a:ln>
                          <a:solidFill>
                            <a:srgbClr val="000000"/>
                          </a:solidFill>
                          <a:effectLst/>
                          <a:latin typeface="Arial" charset="0"/>
                          <a:ea typeface="ＭＳ Ｐゴシック" charset="0"/>
                          <a:cs typeface="Times New Roman" charset="0"/>
                        </a:rPr>
                        <a:t>биелүүлэгдсэн </a:t>
                      </a:r>
                      <a:r>
                        <a:rPr kumimoji="0" lang="en-US" sz="2400" b="0" i="0" u="none" strike="noStrike" cap="none" normalizeH="0" baseline="0">
                          <a:ln>
                            <a:noFill/>
                          </a:ln>
                          <a:solidFill>
                            <a:srgbClr val="000000"/>
                          </a:solidFill>
                          <a:effectLst/>
                          <a:latin typeface="Arial" charset="0"/>
                          <a:ea typeface="ＭＳ Ｐゴシック" charset="0"/>
                          <a:cs typeface="Times New Roman" charset="0"/>
                        </a:rPr>
                        <a:t>(1:13ff)</a:t>
                      </a:r>
                    </a:p>
                  </a:txBody>
                  <a:tcPr marT="13910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13" name="Text Box 13"/>
          <p:cNvSpPr txBox="1">
            <a:spLocks noChangeArrowheads="1"/>
          </p:cNvSpPr>
          <p:nvPr/>
        </p:nvSpPr>
        <p:spPr bwMode="auto">
          <a:xfrm>
            <a:off x="838200" y="3068638"/>
            <a:ext cx="701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a:spcBef>
                <a:spcPts val="2000"/>
              </a:spcBef>
            </a:pPr>
            <a:r>
              <a:rPr lang="en-US" sz="3200" u="sng">
                <a:solidFill>
                  <a:srgbClr val="000000"/>
                </a:solidFill>
                <a:latin typeface="Arial" charset="0"/>
              </a:rPr>
              <a:t>Хос сэдэв:</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checkerboard(across)">
                                      <p:cBhvr additive="repl">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additive="repl">
                                        <p:cTn id="11" dur="1" fill="hold">
                                          <p:stCondLst>
                                            <p:cond delay="0"/>
                                          </p:stCondLst>
                                        </p:cTn>
                                        <p:tgtEl>
                                          <p:spTgt spid="25613"/>
                                        </p:tgtEl>
                                        <p:attrNameLst>
                                          <p:attrName>style.visibility</p:attrName>
                                        </p:attrNameLst>
                                      </p:cBhvr>
                                      <p:to>
                                        <p:strVal val="visible"/>
                                      </p:to>
                                    </p:set>
                                    <p:anim calcmode="lin" valueType="num">
                                      <p:cBhvr additive="repl">
                                        <p:cTn id="12" dur="500" fill="hold"/>
                                        <p:tgtEl>
                                          <p:spTgt spid="25613"/>
                                        </p:tgtEl>
                                        <p:attrNameLst>
                                          <p:attrName>ppt_x</p:attrName>
                                        </p:attrNameLst>
                                      </p:cBhvr>
                                      <p:tavLst>
                                        <p:tav>
                                          <p:val>
                                            <p:strVal val="0-#ppt_w/2"/>
                                          </p:val>
                                        </p:tav>
                                        <p:tav>
                                          <p:val>
                                            <p:strVal val="#ppt_x"/>
                                          </p:val>
                                        </p:tav>
                                      </p:tavLst>
                                    </p:anim>
                                    <p:anim calcmode="lin" valueType="num">
                                      <p:cBhvr additive="repl">
                                        <p:cTn id="13" dur="500" fill="hold"/>
                                        <p:tgtEl>
                                          <p:spTgt spid="25613"/>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457200" y="-107950"/>
            <a:ext cx="8305800" cy="825500"/>
          </a:xfrm>
          <a:prstGeom prst="rect">
            <a:avLst/>
          </a:prstGeom>
          <a:solidFill>
            <a:srgbClr val="FFCC00"/>
          </a:solidFill>
          <a:ln w="9360">
            <a:solidFill>
              <a:srgbClr val="000000"/>
            </a:solidFill>
            <a:miter lim="800000"/>
            <a:headEnd/>
            <a:tailEnd/>
          </a:ln>
        </p:spPr>
        <p:txBody>
          <a:bodyPr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b="1">
                <a:solidFill>
                  <a:srgbClr val="000000"/>
                </a:solidFill>
                <a:latin typeface="Arial" charset="0"/>
              </a:rPr>
              <a:t>Петр зовлонд хандах уламжлалт хандлагыг эсэргүүцсэн</a:t>
            </a:r>
            <a:r>
              <a:rPr lang="en-US" b="1">
                <a:solidFill>
                  <a:srgbClr val="000000"/>
                </a:solidFill>
                <a:latin typeface="Arial" charset="0"/>
              </a:rPr>
              <a:t>:</a:t>
            </a:r>
          </a:p>
        </p:txBody>
      </p:sp>
      <p:sp>
        <p:nvSpPr>
          <p:cNvPr id="63491" name="Rectangle 3"/>
          <p:cNvSpPr>
            <a:spLocks noChangeArrowheads="1"/>
          </p:cNvSpPr>
          <p:nvPr/>
        </p:nvSpPr>
        <p:spPr bwMode="auto">
          <a:xfrm>
            <a:off x="0" y="620713"/>
            <a:ext cx="3368675" cy="90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200">
                <a:solidFill>
                  <a:srgbClr val="000000"/>
                </a:solidFill>
                <a:latin typeface="Impact" charset="0"/>
              </a:rPr>
              <a:t>Хавчлагад  ханддаг </a:t>
            </a:r>
          </a:p>
          <a:p>
            <a:pPr algn="ctr">
              <a:lnSpc>
                <a:spcPct val="11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200">
                <a:solidFill>
                  <a:srgbClr val="000000"/>
                </a:solidFill>
                <a:latin typeface="Impact" charset="0"/>
              </a:rPr>
              <a:t>нийтлэг хандлага</a:t>
            </a:r>
          </a:p>
        </p:txBody>
      </p:sp>
      <p:sp>
        <p:nvSpPr>
          <p:cNvPr id="63492" name="Rectangle 4"/>
          <p:cNvSpPr>
            <a:spLocks noChangeArrowheads="1"/>
          </p:cNvSpPr>
          <p:nvPr/>
        </p:nvSpPr>
        <p:spPr bwMode="auto">
          <a:xfrm>
            <a:off x="3368675" y="620713"/>
            <a:ext cx="5778500" cy="90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000">
                <a:solidFill>
                  <a:srgbClr val="000000"/>
                </a:solidFill>
                <a:latin typeface="Impact" charset="0"/>
              </a:rPr>
              <a:t>Хавчлагад ханддаг</a:t>
            </a:r>
          </a:p>
          <a:p>
            <a:pPr algn="ctr">
              <a:lnSpc>
                <a:spcPct val="11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000">
                <a:solidFill>
                  <a:srgbClr val="000000"/>
                </a:solidFill>
                <a:latin typeface="Impact" charset="0"/>
              </a:rPr>
              <a:t>даруу хандлага</a:t>
            </a:r>
          </a:p>
        </p:txBody>
      </p:sp>
      <p:sp>
        <p:nvSpPr>
          <p:cNvPr id="63493" name="Rectangle 5"/>
          <p:cNvSpPr>
            <a:spLocks noChangeArrowheads="1"/>
          </p:cNvSpPr>
          <p:nvPr/>
        </p:nvSpPr>
        <p:spPr bwMode="auto">
          <a:xfrm>
            <a:off x="0" y="1522413"/>
            <a:ext cx="3368675" cy="1176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tIns="115920" anchor="ctr"/>
          <a:lstStyle/>
          <a:p>
            <a:pPr>
              <a:lnSpc>
                <a:spcPct val="5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Arial" charset="0"/>
              </a:rPr>
              <a:t>“Би өшөөгөө авна”</a:t>
            </a:r>
          </a:p>
        </p:txBody>
      </p:sp>
      <p:sp>
        <p:nvSpPr>
          <p:cNvPr id="63494" name="Rectangle 6"/>
          <p:cNvSpPr>
            <a:spLocks noChangeArrowheads="1"/>
          </p:cNvSpPr>
          <p:nvPr/>
        </p:nvSpPr>
        <p:spPr bwMode="auto">
          <a:xfrm>
            <a:off x="3368675" y="1522413"/>
            <a:ext cx="5778500" cy="1176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Monotype Corsiva" charset="0"/>
              </a:rPr>
              <a:t>“</a:t>
            </a:r>
            <a:r>
              <a:rPr lang="mn-MN" sz="1600" b="1">
                <a:solidFill>
                  <a:srgbClr val="000000"/>
                </a:solidFill>
                <a:latin typeface="Monotype Corsiva" charset="0"/>
              </a:rPr>
              <a:t>Ерөөлийг өвлүүлэх зорилгын үүднээс та нарыг дуудсан </a:t>
            </a:r>
          </a:p>
          <a:p>
            <a:pPr>
              <a:lnSpc>
                <a:spcPct val="11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1600" b="1">
                <a:solidFill>
                  <a:srgbClr val="000000"/>
                </a:solidFill>
                <a:latin typeface="Monotype Corsiva" charset="0"/>
              </a:rPr>
              <a:t>тул та нар мууг муугаар, эсвэл доромжлолыг доромжлолоор </a:t>
            </a:r>
          </a:p>
          <a:p>
            <a:pPr>
              <a:lnSpc>
                <a:spcPct val="11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1600" b="1">
                <a:solidFill>
                  <a:srgbClr val="000000"/>
                </a:solidFill>
                <a:latin typeface="Monotype Corsiva" charset="0"/>
              </a:rPr>
              <a:t>хариулахын оронд ерөөгтүн</a:t>
            </a:r>
            <a:r>
              <a:rPr lang="en-US" b="1">
                <a:solidFill>
                  <a:srgbClr val="000000"/>
                </a:solidFill>
                <a:latin typeface="Monotype Corsiva" charset="0"/>
              </a:rPr>
              <a:t>” (3:9; cf. 2:1)</a:t>
            </a:r>
          </a:p>
        </p:txBody>
      </p:sp>
      <p:sp>
        <p:nvSpPr>
          <p:cNvPr id="63495" name="Rectangle 7"/>
          <p:cNvSpPr>
            <a:spLocks noChangeArrowheads="1"/>
          </p:cNvSpPr>
          <p:nvPr/>
        </p:nvSpPr>
        <p:spPr bwMode="auto">
          <a:xfrm>
            <a:off x="0" y="2698750"/>
            <a:ext cx="3368675" cy="93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tIns="115920" anchor="ctr"/>
          <a:lstStyle/>
          <a:p>
            <a:pPr>
              <a:lnSpc>
                <a:spcPct val="5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Arial" charset="0"/>
              </a:rPr>
              <a:t>“</a:t>
            </a:r>
            <a:r>
              <a:rPr lang="mn-MN" sz="2000" b="1">
                <a:solidFill>
                  <a:srgbClr val="000000"/>
                </a:solidFill>
                <a:latin typeface="Arial" charset="0"/>
              </a:rPr>
              <a:t>Миний зориг мохож байна</a:t>
            </a:r>
            <a:r>
              <a:rPr lang="en-US" sz="2000" b="1">
                <a:solidFill>
                  <a:srgbClr val="000000"/>
                </a:solidFill>
                <a:latin typeface="Arial" charset="0"/>
              </a:rPr>
              <a:t>”</a:t>
            </a:r>
          </a:p>
        </p:txBody>
      </p:sp>
      <p:sp>
        <p:nvSpPr>
          <p:cNvPr id="63496" name="Rectangle 8"/>
          <p:cNvSpPr>
            <a:spLocks noChangeArrowheads="1"/>
          </p:cNvSpPr>
          <p:nvPr/>
        </p:nvSpPr>
        <p:spPr bwMode="auto">
          <a:xfrm>
            <a:off x="3368675" y="2698750"/>
            <a:ext cx="5778500" cy="93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Monotype Corsiva" charset="0"/>
              </a:rPr>
              <a:t>“</a:t>
            </a:r>
            <a:r>
              <a:rPr lang="mn-MN" sz="1800" b="1">
                <a:solidFill>
                  <a:srgbClr val="000000"/>
                </a:solidFill>
                <a:latin typeface="Monotype Corsiva" charset="0"/>
              </a:rPr>
              <a:t>Харин та нар Христийн зовлонг хуваалцдагтаа </a:t>
            </a:r>
          </a:p>
          <a:p>
            <a:pPr>
              <a:lnSpc>
                <a:spcPct val="11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1800" b="1">
                <a:solidFill>
                  <a:srgbClr val="000000"/>
                </a:solidFill>
                <a:latin typeface="Monotype Corsiva" charset="0"/>
              </a:rPr>
              <a:t>баярла... бүү ич </a:t>
            </a:r>
            <a:r>
              <a:rPr lang="en-US" b="1">
                <a:solidFill>
                  <a:srgbClr val="000000"/>
                </a:solidFill>
                <a:latin typeface="Monotype Corsiva" charset="0"/>
              </a:rPr>
              <a:t>” (4:13, 16)</a:t>
            </a:r>
          </a:p>
        </p:txBody>
      </p:sp>
      <p:sp>
        <p:nvSpPr>
          <p:cNvPr id="63497" name="Rectangle 9"/>
          <p:cNvSpPr>
            <a:spLocks noChangeArrowheads="1"/>
          </p:cNvSpPr>
          <p:nvPr/>
        </p:nvSpPr>
        <p:spPr bwMode="auto">
          <a:xfrm>
            <a:off x="0" y="3632200"/>
            <a:ext cx="3368675" cy="636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tIns="115920" anchor="ctr"/>
          <a:lstStyle/>
          <a:p>
            <a:pPr>
              <a:lnSpc>
                <a:spcPct val="5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Arial" charset="0"/>
              </a:rPr>
              <a:t>“</a:t>
            </a:r>
            <a:r>
              <a:rPr lang="mn-MN" sz="2000" b="1">
                <a:solidFill>
                  <a:srgbClr val="000000"/>
                </a:solidFill>
                <a:latin typeface="Arial" charset="0"/>
              </a:rPr>
              <a:t>Би айж байна.</a:t>
            </a:r>
            <a:r>
              <a:rPr lang="en-US" sz="2000" b="1">
                <a:solidFill>
                  <a:srgbClr val="000000"/>
                </a:solidFill>
                <a:latin typeface="Arial" charset="0"/>
              </a:rPr>
              <a:t>”</a:t>
            </a:r>
          </a:p>
        </p:txBody>
      </p:sp>
      <p:sp>
        <p:nvSpPr>
          <p:cNvPr id="63498" name="Rectangle 10"/>
          <p:cNvSpPr>
            <a:spLocks noChangeArrowheads="1"/>
          </p:cNvSpPr>
          <p:nvPr/>
        </p:nvSpPr>
        <p:spPr bwMode="auto">
          <a:xfrm>
            <a:off x="3368675" y="3632200"/>
            <a:ext cx="5778500" cy="636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Monotype Corsiva" charset="0"/>
              </a:rPr>
              <a:t>“</a:t>
            </a:r>
            <a:r>
              <a:rPr lang="mn-MN" sz="1800" b="1">
                <a:solidFill>
                  <a:srgbClr val="000000"/>
                </a:solidFill>
                <a:latin typeface="Monotype Corsiva" charset="0"/>
              </a:rPr>
              <a:t>Тэдний сүрдүүлгээс бүү ай, бүү зов.”</a:t>
            </a:r>
            <a:r>
              <a:rPr lang="en-US" b="1">
                <a:solidFill>
                  <a:srgbClr val="000000"/>
                </a:solidFill>
                <a:latin typeface="Monotype Corsiva" charset="0"/>
              </a:rPr>
              <a:t> (3:14b)</a:t>
            </a:r>
          </a:p>
        </p:txBody>
      </p:sp>
      <p:sp>
        <p:nvSpPr>
          <p:cNvPr id="63499" name="Rectangle 11"/>
          <p:cNvSpPr>
            <a:spLocks noChangeArrowheads="1"/>
          </p:cNvSpPr>
          <p:nvPr/>
        </p:nvSpPr>
        <p:spPr bwMode="auto">
          <a:xfrm>
            <a:off x="0" y="4268788"/>
            <a:ext cx="3368675" cy="90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tIns="115920" anchor="ctr"/>
          <a:lstStyle/>
          <a:p>
            <a:pPr>
              <a:lnSpc>
                <a:spcPct val="5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Arial" charset="0"/>
              </a:rPr>
              <a:t>“</a:t>
            </a:r>
            <a:r>
              <a:rPr lang="mn-MN" sz="2000" b="1">
                <a:solidFill>
                  <a:srgbClr val="000000"/>
                </a:solidFill>
                <a:latin typeface="Arial" charset="0"/>
              </a:rPr>
              <a:t>Христ итгэлээ март</a:t>
            </a:r>
            <a:r>
              <a:rPr lang="en-US" sz="2000" b="1">
                <a:solidFill>
                  <a:srgbClr val="000000"/>
                </a:solidFill>
                <a:latin typeface="Arial" charset="0"/>
              </a:rPr>
              <a:t>.  </a:t>
            </a:r>
          </a:p>
          <a:p>
            <a:pPr>
              <a:lnSpc>
                <a:spcPct val="5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000" b="1">
                <a:solidFill>
                  <a:srgbClr val="000000"/>
                </a:solidFill>
                <a:latin typeface="Arial" charset="0"/>
              </a:rPr>
              <a:t>Энэ хэрэгтэй зүйл биш</a:t>
            </a:r>
            <a:r>
              <a:rPr lang="en-US" sz="2000" b="1">
                <a:solidFill>
                  <a:srgbClr val="000000"/>
                </a:solidFill>
                <a:latin typeface="Arial" charset="0"/>
              </a:rPr>
              <a:t>”</a:t>
            </a:r>
          </a:p>
        </p:txBody>
      </p:sp>
      <p:sp>
        <p:nvSpPr>
          <p:cNvPr id="63500" name="Rectangle 12"/>
          <p:cNvSpPr>
            <a:spLocks noChangeArrowheads="1"/>
          </p:cNvSpPr>
          <p:nvPr/>
        </p:nvSpPr>
        <p:spPr bwMode="auto">
          <a:xfrm>
            <a:off x="3368675" y="4268788"/>
            <a:ext cx="5778500" cy="90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Monotype Corsiva" charset="0"/>
              </a:rPr>
              <a:t>“…</a:t>
            </a:r>
            <a:r>
              <a:rPr lang="mn-MN" sz="1800" b="1">
                <a:solidFill>
                  <a:srgbClr val="000000"/>
                </a:solidFill>
                <a:latin typeface="Monotype Corsiva" charset="0"/>
              </a:rPr>
              <a:t>учир нь та нар Түүний шархаар эдгээгдсэн </a:t>
            </a:r>
          </a:p>
          <a:p>
            <a:pPr>
              <a:lnSpc>
                <a:spcPct val="11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1800" b="1">
                <a:solidFill>
                  <a:srgbClr val="000000"/>
                </a:solidFill>
                <a:latin typeface="Monotype Corsiva" charset="0"/>
              </a:rPr>
              <a:t>билээ.</a:t>
            </a:r>
            <a:r>
              <a:rPr lang="en-US" b="1">
                <a:solidFill>
                  <a:srgbClr val="000000"/>
                </a:solidFill>
                <a:latin typeface="Monotype Corsiva" charset="0"/>
              </a:rPr>
              <a:t>” (2:24)</a:t>
            </a:r>
          </a:p>
        </p:txBody>
      </p:sp>
      <p:sp>
        <p:nvSpPr>
          <p:cNvPr id="63501" name="Rectangle 13"/>
          <p:cNvSpPr>
            <a:spLocks noChangeArrowheads="1"/>
          </p:cNvSpPr>
          <p:nvPr/>
        </p:nvSpPr>
        <p:spPr bwMode="auto">
          <a:xfrm>
            <a:off x="0" y="5170488"/>
            <a:ext cx="3368675" cy="850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tIns="115920" anchor="ctr"/>
          <a:lstStyle/>
          <a:p>
            <a:pPr>
              <a:lnSpc>
                <a:spcPct val="5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Arial" charset="0"/>
              </a:rPr>
              <a:t>“</a:t>
            </a:r>
            <a:r>
              <a:rPr lang="mn-MN" sz="2000" b="1">
                <a:solidFill>
                  <a:srgbClr val="000000"/>
                </a:solidFill>
                <a:latin typeface="Arial" charset="0"/>
              </a:rPr>
              <a:t>Тэд яагаад ганц намайг </a:t>
            </a:r>
          </a:p>
          <a:p>
            <a:pPr>
              <a:lnSpc>
                <a:spcPct val="5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000" b="1">
                <a:solidFill>
                  <a:srgbClr val="000000"/>
                </a:solidFill>
                <a:latin typeface="Arial" charset="0"/>
              </a:rPr>
              <a:t>дарлаад байгаа юм бол</a:t>
            </a:r>
            <a:r>
              <a:rPr lang="en-US" sz="2000" b="1">
                <a:solidFill>
                  <a:srgbClr val="000000"/>
                </a:solidFill>
                <a:latin typeface="Arial" charset="0"/>
              </a:rPr>
              <a:t>?”</a:t>
            </a:r>
          </a:p>
        </p:txBody>
      </p:sp>
      <p:sp>
        <p:nvSpPr>
          <p:cNvPr id="63502" name="Rectangle 14"/>
          <p:cNvSpPr>
            <a:spLocks noChangeArrowheads="1"/>
          </p:cNvSpPr>
          <p:nvPr/>
        </p:nvSpPr>
        <p:spPr bwMode="auto">
          <a:xfrm>
            <a:off x="3368675" y="5170488"/>
            <a:ext cx="5778500" cy="90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Monotype Corsiva" charset="0"/>
              </a:rPr>
              <a:t>“…</a:t>
            </a:r>
            <a:r>
              <a:rPr lang="mn-MN" sz="1800" b="1">
                <a:solidFill>
                  <a:srgbClr val="000000"/>
                </a:solidFill>
                <a:latin typeface="Monotype Corsiva" charset="0"/>
              </a:rPr>
              <a:t>Дэлхийд буй ах дүү нар чинь адилхан зовлон </a:t>
            </a:r>
          </a:p>
          <a:p>
            <a:pPr>
              <a:lnSpc>
                <a:spcPct val="11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1800" b="1">
                <a:solidFill>
                  <a:srgbClr val="000000"/>
                </a:solidFill>
                <a:latin typeface="Monotype Corsiva" charset="0"/>
              </a:rPr>
              <a:t>эдэлж байгааг та нар мэднэ.</a:t>
            </a:r>
            <a:r>
              <a:rPr lang="en-US" b="1">
                <a:solidFill>
                  <a:srgbClr val="000000"/>
                </a:solidFill>
                <a:latin typeface="Monotype Corsiva" charset="0"/>
              </a:rPr>
              <a:t>” (5:9)</a:t>
            </a:r>
          </a:p>
        </p:txBody>
      </p:sp>
      <p:sp>
        <p:nvSpPr>
          <p:cNvPr id="63503" name="Rectangle 15"/>
          <p:cNvSpPr>
            <a:spLocks noChangeArrowheads="1"/>
          </p:cNvSpPr>
          <p:nvPr/>
        </p:nvSpPr>
        <p:spPr bwMode="auto">
          <a:xfrm>
            <a:off x="0" y="6072188"/>
            <a:ext cx="3368675" cy="1247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tIns="115920" anchor="ctr"/>
          <a:lstStyle/>
          <a:p>
            <a:pPr>
              <a:lnSpc>
                <a:spcPct val="5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Arial" charset="0"/>
              </a:rPr>
              <a:t>“</a:t>
            </a:r>
            <a:r>
              <a:rPr lang="mn-MN" sz="2000" b="1">
                <a:solidFill>
                  <a:srgbClr val="000000"/>
                </a:solidFill>
                <a:latin typeface="Arial" charset="0"/>
              </a:rPr>
              <a:t>Би өөрийн гэсэн эрхтэй</a:t>
            </a:r>
            <a:r>
              <a:rPr lang="en-US" sz="2000" b="1">
                <a:solidFill>
                  <a:srgbClr val="000000"/>
                </a:solidFill>
                <a:latin typeface="Arial" charset="0"/>
              </a:rPr>
              <a:t>!”</a:t>
            </a:r>
          </a:p>
        </p:txBody>
      </p:sp>
      <p:sp>
        <p:nvSpPr>
          <p:cNvPr id="63504" name="Rectangle 16"/>
          <p:cNvSpPr>
            <a:spLocks noChangeArrowheads="1"/>
          </p:cNvSpPr>
          <p:nvPr/>
        </p:nvSpPr>
        <p:spPr bwMode="auto">
          <a:xfrm>
            <a:off x="3368675" y="6072188"/>
            <a:ext cx="5778500" cy="785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Monotype Corsiva" charset="0"/>
              </a:rPr>
              <a:t>“</a:t>
            </a:r>
            <a:r>
              <a:rPr lang="mn-MN" sz="1800" b="1">
                <a:solidFill>
                  <a:srgbClr val="000000"/>
                </a:solidFill>
                <a:latin typeface="Monotype Corsiva" charset="0"/>
              </a:rPr>
              <a:t>Иймд Бурханы хүчирхэг мутрын дор өөрсдийгөө</a:t>
            </a:r>
          </a:p>
          <a:p>
            <a:pPr>
              <a:lnSpc>
                <a:spcPct val="11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1800" b="1">
                <a:solidFill>
                  <a:srgbClr val="000000"/>
                </a:solidFill>
                <a:latin typeface="Monotype Corsiva" charset="0"/>
              </a:rPr>
              <a:t>даруу байлга. Тэгвэл Бурхан зохистой цагт та нарыг </a:t>
            </a:r>
          </a:p>
          <a:p>
            <a:pPr>
              <a:lnSpc>
                <a:spcPct val="11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1800" b="1">
                <a:solidFill>
                  <a:srgbClr val="000000"/>
                </a:solidFill>
                <a:latin typeface="Monotype Corsiva" charset="0"/>
              </a:rPr>
              <a:t>өргөмжилнө.</a:t>
            </a:r>
            <a:r>
              <a:rPr lang="en-US" sz="1800" b="1">
                <a:solidFill>
                  <a:srgbClr val="000000"/>
                </a:solidFill>
                <a:latin typeface="Monotype Corsiva" charset="0"/>
              </a:rPr>
              <a:t>” (5:6)</a:t>
            </a:r>
          </a:p>
        </p:txBody>
      </p:sp>
      <p:sp>
        <p:nvSpPr>
          <p:cNvPr id="63505" name="Line 17"/>
          <p:cNvSpPr>
            <a:spLocks noChangeShapeType="1"/>
          </p:cNvSpPr>
          <p:nvPr/>
        </p:nvSpPr>
        <p:spPr bwMode="auto">
          <a:xfrm>
            <a:off x="0" y="620713"/>
            <a:ext cx="3368675" cy="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6" name="Line 18"/>
          <p:cNvSpPr>
            <a:spLocks noChangeShapeType="1"/>
          </p:cNvSpPr>
          <p:nvPr/>
        </p:nvSpPr>
        <p:spPr bwMode="auto">
          <a:xfrm>
            <a:off x="3368675" y="620713"/>
            <a:ext cx="5778500" cy="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7" name="Line 19"/>
          <p:cNvSpPr>
            <a:spLocks noChangeShapeType="1"/>
          </p:cNvSpPr>
          <p:nvPr/>
        </p:nvSpPr>
        <p:spPr bwMode="auto">
          <a:xfrm>
            <a:off x="0" y="1522413"/>
            <a:ext cx="33686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08" name="Line 20"/>
          <p:cNvSpPr>
            <a:spLocks noChangeShapeType="1"/>
          </p:cNvSpPr>
          <p:nvPr/>
        </p:nvSpPr>
        <p:spPr bwMode="auto">
          <a:xfrm>
            <a:off x="3368675" y="1522413"/>
            <a:ext cx="5778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09" name="Line 21"/>
          <p:cNvSpPr>
            <a:spLocks noChangeShapeType="1"/>
          </p:cNvSpPr>
          <p:nvPr/>
        </p:nvSpPr>
        <p:spPr bwMode="auto">
          <a:xfrm>
            <a:off x="0" y="2698750"/>
            <a:ext cx="33686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10" name="Line 22"/>
          <p:cNvSpPr>
            <a:spLocks noChangeShapeType="1"/>
          </p:cNvSpPr>
          <p:nvPr/>
        </p:nvSpPr>
        <p:spPr bwMode="auto">
          <a:xfrm>
            <a:off x="3368675" y="2698750"/>
            <a:ext cx="5778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11" name="Line 23"/>
          <p:cNvSpPr>
            <a:spLocks noChangeShapeType="1"/>
          </p:cNvSpPr>
          <p:nvPr/>
        </p:nvSpPr>
        <p:spPr bwMode="auto">
          <a:xfrm>
            <a:off x="0" y="3632200"/>
            <a:ext cx="33686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12" name="Line 24"/>
          <p:cNvSpPr>
            <a:spLocks noChangeShapeType="1"/>
          </p:cNvSpPr>
          <p:nvPr/>
        </p:nvSpPr>
        <p:spPr bwMode="auto">
          <a:xfrm>
            <a:off x="3368675" y="3632200"/>
            <a:ext cx="5778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13" name="Line 25"/>
          <p:cNvSpPr>
            <a:spLocks noChangeShapeType="1"/>
          </p:cNvSpPr>
          <p:nvPr/>
        </p:nvSpPr>
        <p:spPr bwMode="auto">
          <a:xfrm>
            <a:off x="0" y="4268788"/>
            <a:ext cx="33686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14" name="Line 26"/>
          <p:cNvSpPr>
            <a:spLocks noChangeShapeType="1"/>
          </p:cNvSpPr>
          <p:nvPr/>
        </p:nvSpPr>
        <p:spPr bwMode="auto">
          <a:xfrm>
            <a:off x="3368675" y="4268788"/>
            <a:ext cx="5778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15" name="Line 27"/>
          <p:cNvSpPr>
            <a:spLocks noChangeShapeType="1"/>
          </p:cNvSpPr>
          <p:nvPr/>
        </p:nvSpPr>
        <p:spPr bwMode="auto">
          <a:xfrm>
            <a:off x="0" y="5170488"/>
            <a:ext cx="33686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16" name="Line 28"/>
          <p:cNvSpPr>
            <a:spLocks noChangeShapeType="1"/>
          </p:cNvSpPr>
          <p:nvPr/>
        </p:nvSpPr>
        <p:spPr bwMode="auto">
          <a:xfrm>
            <a:off x="3368675" y="5170488"/>
            <a:ext cx="5778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17" name="Line 29"/>
          <p:cNvSpPr>
            <a:spLocks noChangeShapeType="1"/>
          </p:cNvSpPr>
          <p:nvPr/>
        </p:nvSpPr>
        <p:spPr bwMode="auto">
          <a:xfrm>
            <a:off x="0" y="6072188"/>
            <a:ext cx="33686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18" name="Line 30"/>
          <p:cNvSpPr>
            <a:spLocks noChangeShapeType="1"/>
          </p:cNvSpPr>
          <p:nvPr/>
        </p:nvSpPr>
        <p:spPr bwMode="auto">
          <a:xfrm>
            <a:off x="3365500" y="5949950"/>
            <a:ext cx="5778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63519" name="Line 31"/>
          <p:cNvSpPr>
            <a:spLocks noChangeShapeType="1"/>
          </p:cNvSpPr>
          <p:nvPr/>
        </p:nvSpPr>
        <p:spPr bwMode="auto">
          <a:xfrm>
            <a:off x="0" y="7319963"/>
            <a:ext cx="3368675" cy="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0" name="Line 32"/>
          <p:cNvSpPr>
            <a:spLocks noChangeShapeType="1"/>
          </p:cNvSpPr>
          <p:nvPr/>
        </p:nvSpPr>
        <p:spPr bwMode="auto">
          <a:xfrm>
            <a:off x="3368675" y="7319963"/>
            <a:ext cx="5778500" cy="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1" name="Line 33"/>
          <p:cNvSpPr>
            <a:spLocks noChangeShapeType="1"/>
          </p:cNvSpPr>
          <p:nvPr/>
        </p:nvSpPr>
        <p:spPr bwMode="auto">
          <a:xfrm>
            <a:off x="0" y="620713"/>
            <a:ext cx="0" cy="90170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2" name="Line 34"/>
          <p:cNvSpPr>
            <a:spLocks noChangeShapeType="1"/>
          </p:cNvSpPr>
          <p:nvPr/>
        </p:nvSpPr>
        <p:spPr bwMode="auto">
          <a:xfrm>
            <a:off x="0" y="1522413"/>
            <a:ext cx="0" cy="1176337"/>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3" name="Line 35"/>
          <p:cNvSpPr>
            <a:spLocks noChangeShapeType="1"/>
          </p:cNvSpPr>
          <p:nvPr/>
        </p:nvSpPr>
        <p:spPr bwMode="auto">
          <a:xfrm>
            <a:off x="0" y="2698750"/>
            <a:ext cx="0" cy="93345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4" name="Line 36"/>
          <p:cNvSpPr>
            <a:spLocks noChangeShapeType="1"/>
          </p:cNvSpPr>
          <p:nvPr/>
        </p:nvSpPr>
        <p:spPr bwMode="auto">
          <a:xfrm>
            <a:off x="0" y="3632200"/>
            <a:ext cx="0" cy="636588"/>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5" name="Line 37"/>
          <p:cNvSpPr>
            <a:spLocks noChangeShapeType="1"/>
          </p:cNvSpPr>
          <p:nvPr/>
        </p:nvSpPr>
        <p:spPr bwMode="auto">
          <a:xfrm>
            <a:off x="0" y="4268788"/>
            <a:ext cx="0" cy="90170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6" name="Line 38"/>
          <p:cNvSpPr>
            <a:spLocks noChangeShapeType="1"/>
          </p:cNvSpPr>
          <p:nvPr/>
        </p:nvSpPr>
        <p:spPr bwMode="auto">
          <a:xfrm>
            <a:off x="0" y="5170488"/>
            <a:ext cx="0" cy="90170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7" name="Line 39"/>
          <p:cNvSpPr>
            <a:spLocks noChangeShapeType="1"/>
          </p:cNvSpPr>
          <p:nvPr/>
        </p:nvSpPr>
        <p:spPr bwMode="auto">
          <a:xfrm>
            <a:off x="0" y="6072188"/>
            <a:ext cx="0" cy="1247775"/>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8" name="Line 40"/>
          <p:cNvSpPr>
            <a:spLocks noChangeShapeType="1"/>
          </p:cNvSpPr>
          <p:nvPr/>
        </p:nvSpPr>
        <p:spPr bwMode="auto">
          <a:xfrm>
            <a:off x="3368675" y="620713"/>
            <a:ext cx="0" cy="901700"/>
          </a:xfrm>
          <a:prstGeom prst="line">
            <a:avLst/>
          </a:prstGeom>
          <a:noFill/>
          <a:ln w="2556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9" name="Line 41"/>
          <p:cNvSpPr>
            <a:spLocks noChangeShapeType="1"/>
          </p:cNvSpPr>
          <p:nvPr/>
        </p:nvSpPr>
        <p:spPr bwMode="auto">
          <a:xfrm>
            <a:off x="3368675" y="1522413"/>
            <a:ext cx="0" cy="1176337"/>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0" name="Line 42"/>
          <p:cNvSpPr>
            <a:spLocks noChangeShapeType="1"/>
          </p:cNvSpPr>
          <p:nvPr/>
        </p:nvSpPr>
        <p:spPr bwMode="auto">
          <a:xfrm>
            <a:off x="3368675" y="2698750"/>
            <a:ext cx="0" cy="933450"/>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1" name="Line 43"/>
          <p:cNvSpPr>
            <a:spLocks noChangeShapeType="1"/>
          </p:cNvSpPr>
          <p:nvPr/>
        </p:nvSpPr>
        <p:spPr bwMode="auto">
          <a:xfrm>
            <a:off x="3368675" y="3632200"/>
            <a:ext cx="0" cy="636588"/>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2" name="Line 44"/>
          <p:cNvSpPr>
            <a:spLocks noChangeShapeType="1"/>
          </p:cNvSpPr>
          <p:nvPr/>
        </p:nvSpPr>
        <p:spPr bwMode="auto">
          <a:xfrm>
            <a:off x="3368675" y="4268788"/>
            <a:ext cx="0" cy="901700"/>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3" name="Line 45"/>
          <p:cNvSpPr>
            <a:spLocks noChangeShapeType="1"/>
          </p:cNvSpPr>
          <p:nvPr/>
        </p:nvSpPr>
        <p:spPr bwMode="auto">
          <a:xfrm>
            <a:off x="3368675" y="5170488"/>
            <a:ext cx="0" cy="901700"/>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4" name="Line 46"/>
          <p:cNvSpPr>
            <a:spLocks noChangeShapeType="1"/>
          </p:cNvSpPr>
          <p:nvPr/>
        </p:nvSpPr>
        <p:spPr bwMode="auto">
          <a:xfrm>
            <a:off x="3368675" y="6072188"/>
            <a:ext cx="0" cy="1247775"/>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5" name="Line 47"/>
          <p:cNvSpPr>
            <a:spLocks noChangeShapeType="1"/>
          </p:cNvSpPr>
          <p:nvPr/>
        </p:nvSpPr>
        <p:spPr bwMode="auto">
          <a:xfrm>
            <a:off x="9147175" y="620713"/>
            <a:ext cx="0" cy="90170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6" name="Line 48"/>
          <p:cNvSpPr>
            <a:spLocks noChangeShapeType="1"/>
          </p:cNvSpPr>
          <p:nvPr/>
        </p:nvSpPr>
        <p:spPr bwMode="auto">
          <a:xfrm>
            <a:off x="9147175" y="1522413"/>
            <a:ext cx="0" cy="1176337"/>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7" name="Line 49"/>
          <p:cNvSpPr>
            <a:spLocks noChangeShapeType="1"/>
          </p:cNvSpPr>
          <p:nvPr/>
        </p:nvSpPr>
        <p:spPr bwMode="auto">
          <a:xfrm>
            <a:off x="9147175" y="2698750"/>
            <a:ext cx="0" cy="93345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8" name="Line 50"/>
          <p:cNvSpPr>
            <a:spLocks noChangeShapeType="1"/>
          </p:cNvSpPr>
          <p:nvPr/>
        </p:nvSpPr>
        <p:spPr bwMode="auto">
          <a:xfrm>
            <a:off x="9147175" y="3632200"/>
            <a:ext cx="0" cy="636588"/>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9" name="Line 51"/>
          <p:cNvSpPr>
            <a:spLocks noChangeShapeType="1"/>
          </p:cNvSpPr>
          <p:nvPr/>
        </p:nvSpPr>
        <p:spPr bwMode="auto">
          <a:xfrm>
            <a:off x="9147175" y="4268788"/>
            <a:ext cx="0" cy="90170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0" name="Line 52"/>
          <p:cNvSpPr>
            <a:spLocks noChangeShapeType="1"/>
          </p:cNvSpPr>
          <p:nvPr/>
        </p:nvSpPr>
        <p:spPr bwMode="auto">
          <a:xfrm>
            <a:off x="9147175" y="5170488"/>
            <a:ext cx="0" cy="901700"/>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1" name="Line 53"/>
          <p:cNvSpPr>
            <a:spLocks noChangeShapeType="1"/>
          </p:cNvSpPr>
          <p:nvPr/>
        </p:nvSpPr>
        <p:spPr bwMode="auto">
          <a:xfrm>
            <a:off x="9147175" y="6072188"/>
            <a:ext cx="0" cy="1247775"/>
          </a:xfrm>
          <a:prstGeom prst="line">
            <a:avLst/>
          </a:prstGeom>
          <a:noFill/>
          <a:ln w="255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2" name="Line 54"/>
          <p:cNvSpPr>
            <a:spLocks noChangeShapeType="1"/>
          </p:cNvSpPr>
          <p:nvPr/>
        </p:nvSpPr>
        <p:spPr bwMode="auto">
          <a:xfrm>
            <a:off x="0" y="1524000"/>
            <a:ext cx="9144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3543" name="Line 55"/>
          <p:cNvSpPr>
            <a:spLocks noChangeShapeType="1"/>
          </p:cNvSpPr>
          <p:nvPr/>
        </p:nvSpPr>
        <p:spPr bwMode="auto">
          <a:xfrm flipV="1">
            <a:off x="3352800" y="671513"/>
            <a:ext cx="1588" cy="8667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28600" y="2286000"/>
            <a:ext cx="8605838" cy="915988"/>
            <a:chOff x="144" y="1440"/>
            <a:chExt cx="5421" cy="577"/>
          </a:xfrm>
        </p:grpSpPr>
        <p:sp>
          <p:nvSpPr>
            <p:cNvPr id="65556" name="Text Box 2"/>
            <p:cNvSpPr txBox="1">
              <a:spLocks noChangeArrowheads="1"/>
            </p:cNvSpPr>
            <p:nvPr/>
          </p:nvSpPr>
          <p:spPr bwMode="auto">
            <a:xfrm>
              <a:off x="2687" y="1440"/>
              <a:ext cx="2879" cy="270"/>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r>
                <a:rPr lang="mn-MN" sz="2200" b="1">
                  <a:solidFill>
                    <a:srgbClr val="000000"/>
                  </a:solidFill>
                  <a:latin typeface="Georgia Ref" charset="0"/>
                </a:rPr>
                <a:t>Яагаад гэвэл</a:t>
              </a:r>
              <a:r>
                <a:rPr lang="en-US" sz="2200" b="1">
                  <a:solidFill>
                    <a:srgbClr val="000000"/>
                  </a:solidFill>
                  <a:latin typeface="Georgia Ref" charset="0"/>
                </a:rPr>
                <a:t> ... </a:t>
              </a:r>
            </a:p>
          </p:txBody>
        </p:sp>
        <p:sp>
          <p:nvSpPr>
            <p:cNvPr id="65557" name="Text Box 3"/>
            <p:cNvSpPr txBox="1">
              <a:spLocks noChangeArrowheads="1"/>
            </p:cNvSpPr>
            <p:nvPr/>
          </p:nvSpPr>
          <p:spPr bwMode="auto">
            <a:xfrm>
              <a:off x="144" y="1440"/>
              <a:ext cx="2543" cy="578"/>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r>
                <a:rPr lang="mn-MN" sz="1800" b="1">
                  <a:solidFill>
                    <a:srgbClr val="000000"/>
                  </a:solidFill>
                  <a:latin typeface="Georgia Ref" charset="0"/>
                </a:rPr>
                <a:t>Итгэгч нар ийм байхаар сануулагдсан</a:t>
              </a:r>
            </a:p>
          </p:txBody>
        </p:sp>
      </p:grpSp>
      <p:sp>
        <p:nvSpPr>
          <p:cNvPr id="27652" name="Text Box 4"/>
          <p:cNvSpPr txBox="1">
            <a:spLocks noChangeArrowheads="1"/>
          </p:cNvSpPr>
          <p:nvPr/>
        </p:nvSpPr>
        <p:spPr bwMode="auto">
          <a:xfrm>
            <a:off x="1600200" y="1219200"/>
            <a:ext cx="5562600" cy="947738"/>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750"/>
              </a:spcBef>
            </a:pPr>
            <a:r>
              <a:rPr lang="mn-MN" sz="2800">
                <a:solidFill>
                  <a:srgbClr val="000000"/>
                </a:solidFill>
              </a:rPr>
              <a:t>Шашингүй нийгэм дэх итгэгчийн зан төлөв</a:t>
            </a:r>
          </a:p>
        </p:txBody>
      </p:sp>
      <p:grpSp>
        <p:nvGrpSpPr>
          <p:cNvPr id="3" name="Group 5"/>
          <p:cNvGrpSpPr>
            <a:grpSpLocks/>
          </p:cNvGrpSpPr>
          <p:nvPr/>
        </p:nvGrpSpPr>
        <p:grpSpPr bwMode="auto">
          <a:xfrm>
            <a:off x="228600" y="2895600"/>
            <a:ext cx="8605838" cy="762000"/>
            <a:chOff x="144" y="1824"/>
            <a:chExt cx="5421" cy="480"/>
          </a:xfrm>
        </p:grpSpPr>
        <p:sp>
          <p:nvSpPr>
            <p:cNvPr id="65554" name="Text Box 6"/>
            <p:cNvSpPr txBox="1">
              <a:spLocks noChangeArrowheads="1"/>
            </p:cNvSpPr>
            <p:nvPr/>
          </p:nvSpPr>
          <p:spPr bwMode="auto">
            <a:xfrm>
              <a:off x="2687" y="1824"/>
              <a:ext cx="2879" cy="481"/>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r>
                <a:rPr lang="mn-MN" sz="2200">
                  <a:solidFill>
                    <a:srgbClr val="000000"/>
                  </a:solidFill>
                  <a:latin typeface="Georgia Ref" charset="0"/>
                </a:rPr>
                <a:t>Мунхаг хүмүүс дуугүй болно</a:t>
              </a:r>
              <a:r>
                <a:rPr lang="en-US" sz="2200">
                  <a:solidFill>
                    <a:srgbClr val="000000"/>
                  </a:solidFill>
                  <a:latin typeface="Georgia Ref" charset="0"/>
                </a:rPr>
                <a:t> (2:15)</a:t>
              </a:r>
            </a:p>
          </p:txBody>
        </p:sp>
        <p:sp>
          <p:nvSpPr>
            <p:cNvPr id="65555" name="Text Box 7"/>
            <p:cNvSpPr txBox="1">
              <a:spLocks noChangeArrowheads="1"/>
            </p:cNvSpPr>
            <p:nvPr/>
          </p:nvSpPr>
          <p:spPr bwMode="auto">
            <a:xfrm>
              <a:off x="144" y="1824"/>
              <a:ext cx="2543" cy="270"/>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r>
                <a:rPr lang="mn-MN" sz="2200">
                  <a:solidFill>
                    <a:srgbClr val="000000"/>
                  </a:solidFill>
                  <a:latin typeface="Georgia Ref" charset="0"/>
                </a:rPr>
                <a:t>Сайн иргэд</a:t>
              </a:r>
              <a:r>
                <a:rPr lang="en-US" sz="2200">
                  <a:solidFill>
                    <a:srgbClr val="000000"/>
                  </a:solidFill>
                  <a:latin typeface="Georgia Ref" charset="0"/>
                </a:rPr>
                <a:t> (2:13, 14)</a:t>
              </a:r>
            </a:p>
          </p:txBody>
        </p:sp>
      </p:grpSp>
      <p:grpSp>
        <p:nvGrpSpPr>
          <p:cNvPr id="4" name="Group 8"/>
          <p:cNvGrpSpPr>
            <a:grpSpLocks/>
          </p:cNvGrpSpPr>
          <p:nvPr/>
        </p:nvGrpSpPr>
        <p:grpSpPr bwMode="auto">
          <a:xfrm>
            <a:off x="228600" y="3379788"/>
            <a:ext cx="8605838" cy="427037"/>
            <a:chOff x="144" y="2129"/>
            <a:chExt cx="5421" cy="269"/>
          </a:xfrm>
        </p:grpSpPr>
        <p:sp>
          <p:nvSpPr>
            <p:cNvPr id="65552" name="Text Box 9"/>
            <p:cNvSpPr txBox="1">
              <a:spLocks noChangeArrowheads="1"/>
            </p:cNvSpPr>
            <p:nvPr/>
          </p:nvSpPr>
          <p:spPr bwMode="auto">
            <a:xfrm>
              <a:off x="2687" y="2129"/>
              <a:ext cx="2879" cy="270"/>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r>
                <a:rPr lang="mn-MN" sz="2200">
                  <a:solidFill>
                    <a:srgbClr val="000000"/>
                  </a:solidFill>
                  <a:latin typeface="Georgia Ref" charset="0"/>
                </a:rPr>
                <a:t>Христ бол бидний жишээ</a:t>
              </a:r>
              <a:r>
                <a:rPr lang="en-US" sz="2200">
                  <a:solidFill>
                    <a:srgbClr val="000000"/>
                  </a:solidFill>
                  <a:latin typeface="Georgia Ref" charset="0"/>
                </a:rPr>
                <a:t> (2:21)</a:t>
              </a:r>
            </a:p>
          </p:txBody>
        </p:sp>
        <p:sp>
          <p:nvSpPr>
            <p:cNvPr id="65553" name="Text Box 10"/>
            <p:cNvSpPr txBox="1">
              <a:spLocks noChangeArrowheads="1"/>
            </p:cNvSpPr>
            <p:nvPr/>
          </p:nvSpPr>
          <p:spPr bwMode="auto">
            <a:xfrm>
              <a:off x="144" y="2129"/>
              <a:ext cx="2543" cy="270"/>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r>
                <a:rPr lang="mn-MN" sz="2200">
                  <a:solidFill>
                    <a:srgbClr val="000000"/>
                  </a:solidFill>
                  <a:latin typeface="Georgia Ref" charset="0"/>
                </a:rPr>
                <a:t>Дуулгавартай боолууд</a:t>
              </a:r>
              <a:r>
                <a:rPr lang="en-US" sz="2200">
                  <a:solidFill>
                    <a:srgbClr val="000000"/>
                  </a:solidFill>
                  <a:latin typeface="Georgia Ref" charset="0"/>
                </a:rPr>
                <a:t> (2:18)</a:t>
              </a:r>
            </a:p>
          </p:txBody>
        </p:sp>
      </p:grpSp>
      <p:grpSp>
        <p:nvGrpSpPr>
          <p:cNvPr id="5" name="Group 11"/>
          <p:cNvGrpSpPr>
            <a:grpSpLocks/>
          </p:cNvGrpSpPr>
          <p:nvPr/>
        </p:nvGrpSpPr>
        <p:grpSpPr bwMode="auto">
          <a:xfrm>
            <a:off x="179388" y="3886200"/>
            <a:ext cx="8732837" cy="771525"/>
            <a:chOff x="0" y="2448"/>
            <a:chExt cx="5614" cy="486"/>
          </a:xfrm>
        </p:grpSpPr>
        <p:sp>
          <p:nvSpPr>
            <p:cNvPr id="65550" name="Text Box 12"/>
            <p:cNvSpPr txBox="1">
              <a:spLocks noChangeArrowheads="1"/>
            </p:cNvSpPr>
            <p:nvPr/>
          </p:nvSpPr>
          <p:spPr bwMode="auto">
            <a:xfrm>
              <a:off x="2633" y="2448"/>
              <a:ext cx="2981" cy="448"/>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r" eaLnBrk="1" hangingPunct="1"/>
              <a:r>
                <a:rPr lang="mn-MN" sz="2000">
                  <a:solidFill>
                    <a:srgbClr val="000000"/>
                  </a:solidFill>
                  <a:latin typeface="Georgia Ref" charset="0"/>
                </a:rPr>
                <a:t>Зарим үл итгэгч нөхрүүд тэдний биеэ авч явах байдлаар аврагдана</a:t>
              </a:r>
              <a:r>
                <a:rPr lang="en-US" sz="2000">
                  <a:solidFill>
                    <a:srgbClr val="000000"/>
                  </a:solidFill>
                  <a:latin typeface="Georgia Ref" charset="0"/>
                </a:rPr>
                <a:t> (3:1-2)</a:t>
              </a:r>
            </a:p>
          </p:txBody>
        </p:sp>
        <p:sp>
          <p:nvSpPr>
            <p:cNvPr id="65551" name="Text Box 13"/>
            <p:cNvSpPr txBox="1">
              <a:spLocks noChangeArrowheads="1"/>
            </p:cNvSpPr>
            <p:nvPr/>
          </p:nvSpPr>
          <p:spPr bwMode="auto">
            <a:xfrm>
              <a:off x="0" y="2448"/>
              <a:ext cx="2633" cy="486"/>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r>
                <a:rPr lang="mn-MN" sz="2200">
                  <a:solidFill>
                    <a:srgbClr val="000000"/>
                  </a:solidFill>
                  <a:latin typeface="Georgia Ref" charset="0"/>
                </a:rPr>
                <a:t>Захирагддаг эхнэрүүд </a:t>
              </a:r>
              <a:r>
                <a:rPr lang="en-US" sz="2200">
                  <a:solidFill>
                    <a:srgbClr val="000000"/>
                  </a:solidFill>
                  <a:latin typeface="Georgia Ref" charset="0"/>
                </a:rPr>
                <a:t>(3:1)</a:t>
              </a:r>
            </a:p>
            <a:p>
              <a:pPr eaLnBrk="1" hangingPunct="1"/>
              <a:endParaRPr lang="en-US" sz="2200">
                <a:solidFill>
                  <a:srgbClr val="000000"/>
                </a:solidFill>
                <a:latin typeface="Georgia Ref" charset="0"/>
              </a:endParaRPr>
            </a:p>
          </p:txBody>
        </p:sp>
      </p:grpSp>
      <p:grpSp>
        <p:nvGrpSpPr>
          <p:cNvPr id="6" name="Group 14"/>
          <p:cNvGrpSpPr>
            <a:grpSpLocks/>
          </p:cNvGrpSpPr>
          <p:nvPr/>
        </p:nvGrpSpPr>
        <p:grpSpPr bwMode="auto">
          <a:xfrm>
            <a:off x="228600" y="4697413"/>
            <a:ext cx="8605838" cy="427037"/>
            <a:chOff x="144" y="2959"/>
            <a:chExt cx="5421" cy="269"/>
          </a:xfrm>
        </p:grpSpPr>
        <p:sp>
          <p:nvSpPr>
            <p:cNvPr id="65548" name="Text Box 15"/>
            <p:cNvSpPr txBox="1">
              <a:spLocks noChangeArrowheads="1"/>
            </p:cNvSpPr>
            <p:nvPr/>
          </p:nvSpPr>
          <p:spPr bwMode="auto">
            <a:xfrm>
              <a:off x="2687" y="2959"/>
              <a:ext cx="2879" cy="270"/>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r>
                <a:rPr lang="mn-MN" sz="2200">
                  <a:solidFill>
                    <a:srgbClr val="000000"/>
                  </a:solidFill>
                  <a:latin typeface="Georgia Ref" charset="0"/>
                </a:rPr>
                <a:t>“ Залбиралд саад учрахгүй”</a:t>
              </a:r>
              <a:r>
                <a:rPr lang="en-US" sz="2200">
                  <a:solidFill>
                    <a:srgbClr val="000000"/>
                  </a:solidFill>
                  <a:latin typeface="Georgia Ref" charset="0"/>
                </a:rPr>
                <a:t> (3:7b)</a:t>
              </a:r>
            </a:p>
          </p:txBody>
        </p:sp>
        <p:sp>
          <p:nvSpPr>
            <p:cNvPr id="65549" name="Text Box 16"/>
            <p:cNvSpPr txBox="1">
              <a:spLocks noChangeArrowheads="1"/>
            </p:cNvSpPr>
            <p:nvPr/>
          </p:nvSpPr>
          <p:spPr bwMode="auto">
            <a:xfrm>
              <a:off x="144" y="2959"/>
              <a:ext cx="2543" cy="270"/>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r>
                <a:rPr lang="mn-MN" sz="2200">
                  <a:solidFill>
                    <a:srgbClr val="000000"/>
                  </a:solidFill>
                  <a:latin typeface="Georgia Ref" charset="0"/>
                </a:rPr>
                <a:t>Халамжтай нөхрүүд</a:t>
              </a:r>
              <a:r>
                <a:rPr lang="en-US" sz="2200">
                  <a:solidFill>
                    <a:srgbClr val="000000"/>
                  </a:solidFill>
                  <a:latin typeface="Georgia Ref" charset="0"/>
                </a:rPr>
                <a:t> (3:7a)</a:t>
              </a:r>
            </a:p>
          </p:txBody>
        </p:sp>
      </p:grpSp>
      <p:grpSp>
        <p:nvGrpSpPr>
          <p:cNvPr id="7" name="Group 17"/>
          <p:cNvGrpSpPr>
            <a:grpSpLocks/>
          </p:cNvGrpSpPr>
          <p:nvPr/>
        </p:nvGrpSpPr>
        <p:grpSpPr bwMode="auto">
          <a:xfrm>
            <a:off x="323850" y="5181600"/>
            <a:ext cx="8512175" cy="771525"/>
            <a:chOff x="144" y="3264"/>
            <a:chExt cx="5422" cy="441"/>
          </a:xfrm>
        </p:grpSpPr>
        <p:sp>
          <p:nvSpPr>
            <p:cNvPr id="65546" name="Text Box 18"/>
            <p:cNvSpPr txBox="1">
              <a:spLocks noChangeArrowheads="1"/>
            </p:cNvSpPr>
            <p:nvPr/>
          </p:nvSpPr>
          <p:spPr bwMode="auto">
            <a:xfrm>
              <a:off x="2687" y="3264"/>
              <a:ext cx="2879" cy="441"/>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r>
                <a:rPr lang="mn-MN" sz="2200">
                  <a:solidFill>
                    <a:srgbClr val="000000"/>
                  </a:solidFill>
                  <a:latin typeface="Georgia Ref" charset="0"/>
                </a:rPr>
                <a:t>Тэд ерөөлийг өвлөх болно.</a:t>
              </a:r>
              <a:r>
                <a:rPr lang="en-US" sz="2200">
                  <a:solidFill>
                    <a:srgbClr val="000000"/>
                  </a:solidFill>
                  <a:latin typeface="Georgia Ref" charset="0"/>
                </a:rPr>
                <a:t> (3:9)</a:t>
              </a:r>
            </a:p>
            <a:p>
              <a:pPr eaLnBrk="1" hangingPunct="1"/>
              <a:endParaRPr lang="en-US" sz="2200">
                <a:solidFill>
                  <a:srgbClr val="000000"/>
                </a:solidFill>
                <a:latin typeface="Georgia Ref" charset="0"/>
              </a:endParaRPr>
            </a:p>
          </p:txBody>
        </p:sp>
        <p:sp>
          <p:nvSpPr>
            <p:cNvPr id="65547" name="Text Box 19"/>
            <p:cNvSpPr txBox="1">
              <a:spLocks noChangeArrowheads="1"/>
            </p:cNvSpPr>
            <p:nvPr/>
          </p:nvSpPr>
          <p:spPr bwMode="auto">
            <a:xfrm>
              <a:off x="144" y="3264"/>
              <a:ext cx="2543" cy="250"/>
            </a:xfrm>
            <a:prstGeom prst="rect">
              <a:avLst/>
            </a:prstGeom>
            <a:solidFill>
              <a:srgbClr val="FFFFFF"/>
            </a:solidFill>
            <a:ln w="9360">
              <a:solidFill>
                <a:srgbClr val="000000"/>
              </a:solidFill>
              <a:miter lim="800000"/>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r>
                <a:rPr lang="mn-MN" sz="2200">
                  <a:solidFill>
                    <a:srgbClr val="000000"/>
                  </a:solidFill>
                  <a:latin typeface="Georgia Ref" charset="0"/>
                </a:rPr>
                <a:t>Энэрэнгүй ахан дүүс</a:t>
              </a:r>
              <a:r>
                <a:rPr lang="en-US" sz="2200">
                  <a:solidFill>
                    <a:srgbClr val="000000"/>
                  </a:solidFill>
                  <a:latin typeface="Georgia Ref" charset="0"/>
                </a:rPr>
                <a:t> (3:8)</a:t>
              </a:r>
            </a:p>
          </p:txBody>
        </p:sp>
      </p:grpSp>
      <p:sp>
        <p:nvSpPr>
          <p:cNvPr id="65545" name="Rectangle 20"/>
          <p:cNvSpPr>
            <a:spLocks noChangeArrowheads="1"/>
          </p:cNvSpPr>
          <p:nvPr/>
        </p:nvSpPr>
        <p:spPr bwMode="auto">
          <a:xfrm>
            <a:off x="457200" y="292100"/>
            <a:ext cx="8229600" cy="703263"/>
          </a:xfrm>
          <a:prstGeom prst="rect">
            <a:avLst/>
          </a:prstGeom>
          <a:solidFill>
            <a:srgbClr val="FFCC00"/>
          </a:solidFill>
          <a:ln w="9360">
            <a:solidFill>
              <a:srgbClr val="000000"/>
            </a:solidFill>
            <a:miter lim="800000"/>
            <a:headEnd/>
            <a:tailEnd/>
          </a:ln>
        </p:spPr>
        <p:txBody>
          <a:bodyPr lIns="90000" tIns="46800" rIns="90000" bIns="46800">
            <a:spAutoFit/>
          </a:bodyPr>
          <a:lstStyle/>
          <a:p>
            <a:pPr algn="ctr">
              <a:spcBef>
                <a:spcPts val="2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a:solidFill>
                  <a:srgbClr val="000000"/>
                </a:solidFill>
              </a:rPr>
              <a:t>Хэрэгжүүлэлт</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27652"/>
                                        </p:tgtEl>
                                        <p:attrNameLst>
                                          <p:attrName>style.visibility</p:attrName>
                                        </p:attrNameLst>
                                      </p:cBhvr>
                                      <p:to>
                                        <p:strVal val="visible"/>
                                      </p:to>
                                    </p:set>
                                    <p:animEffect transition="in" filter="wipe(up)">
                                      <p:cBhvr additive="repl">
                                        <p:cTn id="7" dur="500"/>
                                        <p:tgtEl>
                                          <p:spTgt spid="2765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additive="repl">
                                        <p:cTn id="10" dur="1" fill="hold">
                                          <p:stCondLst>
                                            <p:cond delay="0"/>
                                          </p:stCondLst>
                                        </p:cTn>
                                        <p:tgtEl>
                                          <p:spTgt spid="2"/>
                                        </p:tgtEl>
                                        <p:attrNameLst>
                                          <p:attrName>style.visibility</p:attrName>
                                        </p:attrNameLst>
                                      </p:cBhvr>
                                      <p:to>
                                        <p:strVal val="visible"/>
                                      </p:to>
                                    </p:set>
                                    <p:animEffect transition="in" filter="wipe(up)">
                                      <p:cBhvr additive="repl">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additive="repl">
                                        <p:cTn id="15" dur="1" fill="hold">
                                          <p:stCondLst>
                                            <p:cond delay="0"/>
                                          </p:stCondLst>
                                        </p:cTn>
                                        <p:tgtEl>
                                          <p:spTgt spid="3"/>
                                        </p:tgtEl>
                                        <p:attrNameLst>
                                          <p:attrName>style.visibility</p:attrName>
                                        </p:attrNameLst>
                                      </p:cBhvr>
                                      <p:to>
                                        <p:strVal val="visible"/>
                                      </p:to>
                                    </p:set>
                                    <p:animEffect transition="in" filter="wipe(left)">
                                      <p:cBhvr additive="repl">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additive="repl">
                                        <p:cTn id="20" dur="1" fill="hold">
                                          <p:stCondLst>
                                            <p:cond delay="0"/>
                                          </p:stCondLst>
                                        </p:cTn>
                                        <p:tgtEl>
                                          <p:spTgt spid="4"/>
                                        </p:tgtEl>
                                        <p:attrNameLst>
                                          <p:attrName>style.visibility</p:attrName>
                                        </p:attrNameLst>
                                      </p:cBhvr>
                                      <p:to>
                                        <p:strVal val="visible"/>
                                      </p:to>
                                    </p:set>
                                    <p:animEffect transition="in" filter="wipe(left)">
                                      <p:cBhvr additive="repl">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additive="repl">
                                        <p:cTn id="25" dur="1" fill="hold">
                                          <p:stCondLst>
                                            <p:cond delay="0"/>
                                          </p:stCondLst>
                                        </p:cTn>
                                        <p:tgtEl>
                                          <p:spTgt spid="5"/>
                                        </p:tgtEl>
                                        <p:attrNameLst>
                                          <p:attrName>style.visibility</p:attrName>
                                        </p:attrNameLst>
                                      </p:cBhvr>
                                      <p:to>
                                        <p:strVal val="visible"/>
                                      </p:to>
                                    </p:set>
                                    <p:animEffect transition="in" filter="wipe(left)">
                                      <p:cBhvr additive="repl">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additive="repl">
                                        <p:cTn id="30" dur="1" fill="hold">
                                          <p:stCondLst>
                                            <p:cond delay="0"/>
                                          </p:stCondLst>
                                        </p:cTn>
                                        <p:tgtEl>
                                          <p:spTgt spid="6"/>
                                        </p:tgtEl>
                                        <p:attrNameLst>
                                          <p:attrName>style.visibility</p:attrName>
                                        </p:attrNameLst>
                                      </p:cBhvr>
                                      <p:to>
                                        <p:strVal val="visible"/>
                                      </p:to>
                                    </p:set>
                                    <p:animEffect transition="in" filter="wipe(left)">
                                      <p:cBhvr additive="repl">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additive="repl">
                                        <p:cTn id="35" dur="1" fill="hold">
                                          <p:stCondLst>
                                            <p:cond delay="0"/>
                                          </p:stCondLst>
                                        </p:cTn>
                                        <p:tgtEl>
                                          <p:spTgt spid="7"/>
                                        </p:tgtEl>
                                        <p:attrNameLst>
                                          <p:attrName>style.visibility</p:attrName>
                                        </p:attrNameLst>
                                      </p:cBhvr>
                                      <p:to>
                                        <p:strVal val="visible"/>
                                      </p:to>
                                    </p:set>
                                    <p:animEffect transition="in" filter="wipe(left)">
                                      <p:cBhvr additive="repl">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2514600" y="1905000"/>
            <a:ext cx="4343400" cy="838200"/>
          </a:xfrm>
          <a:prstGeom prst="rect">
            <a:avLst/>
          </a:prstGeom>
          <a:solidFill>
            <a:srgbClr val="FFCC00"/>
          </a:solidFill>
          <a:ln w="1260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u="sng">
                <a:solidFill>
                  <a:srgbClr val="000000"/>
                </a:solidFill>
                <a:latin typeface="Arial" charset="0"/>
              </a:rPr>
              <a:t>Түлхүүр ишлэл</a:t>
            </a:r>
          </a:p>
        </p:txBody>
      </p:sp>
      <p:sp>
        <p:nvSpPr>
          <p:cNvPr id="67587" name="Rectangle 2"/>
          <p:cNvSpPr>
            <a:spLocks noChangeArrowheads="1"/>
          </p:cNvSpPr>
          <p:nvPr/>
        </p:nvSpPr>
        <p:spPr bwMode="auto">
          <a:xfrm>
            <a:off x="3048000" y="228600"/>
            <a:ext cx="2971800" cy="685800"/>
          </a:xfrm>
          <a:prstGeom prst="rect">
            <a:avLst/>
          </a:prstGeom>
          <a:solidFill>
            <a:srgbClr val="FFCC00"/>
          </a:solidFill>
          <a:ln w="1260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sng">
                <a:solidFill>
                  <a:srgbClr val="000000"/>
                </a:solidFill>
                <a:latin typeface="Arial" charset="0"/>
              </a:rPr>
              <a:t>Түлхүүр үг</a:t>
            </a:r>
          </a:p>
        </p:txBody>
      </p:sp>
      <p:sp>
        <p:nvSpPr>
          <p:cNvPr id="67588" name="Text Box 3"/>
          <p:cNvSpPr txBox="1">
            <a:spLocks noChangeArrowheads="1"/>
          </p:cNvSpPr>
          <p:nvPr/>
        </p:nvSpPr>
        <p:spPr bwMode="auto">
          <a:xfrm>
            <a:off x="1828800" y="838200"/>
            <a:ext cx="54864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2000"/>
              </a:spcBef>
            </a:pPr>
            <a:r>
              <a:rPr lang="en-US" sz="3200" b="1">
                <a:solidFill>
                  <a:srgbClr val="000000"/>
                </a:solidFill>
                <a:latin typeface="Arial" charset="0"/>
              </a:rPr>
              <a:t>Зовлон, хавчлага</a:t>
            </a:r>
          </a:p>
          <a:p>
            <a:pPr algn="ctr" eaLnBrk="1" hangingPunct="1"/>
            <a:r>
              <a:rPr lang="en-US" sz="3200" b="1">
                <a:solidFill>
                  <a:srgbClr val="000000"/>
                </a:solidFill>
                <a:latin typeface="Arial" charset="0"/>
              </a:rPr>
              <a:t>(Зовлон доторх тэвчээр)</a:t>
            </a:r>
          </a:p>
        </p:txBody>
      </p:sp>
      <p:sp>
        <p:nvSpPr>
          <p:cNvPr id="67589" name="Text Box 4"/>
          <p:cNvSpPr txBox="1">
            <a:spLocks noChangeArrowheads="1"/>
          </p:cNvSpPr>
          <p:nvPr/>
        </p:nvSpPr>
        <p:spPr bwMode="auto">
          <a:xfrm>
            <a:off x="304800" y="2743200"/>
            <a:ext cx="85344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750"/>
              </a:spcBef>
            </a:pPr>
            <a:r>
              <a:rPr lang="en-US" b="1">
                <a:solidFill>
                  <a:srgbClr val="000000"/>
                </a:solidFill>
                <a:latin typeface="Arial" charset="0"/>
              </a:rPr>
              <a:t>1 Петр 4:12-13; 5:12</a:t>
            </a:r>
          </a:p>
          <a:p>
            <a:pPr algn="ctr" eaLnBrk="1" hangingPunct="1">
              <a:spcBef>
                <a:spcPts val="1750"/>
              </a:spcBef>
            </a:pPr>
            <a:r>
              <a:rPr lang="mn-MN">
                <a:solidFill>
                  <a:srgbClr val="000000"/>
                </a:solidFill>
                <a:latin typeface="Arial" charset="0"/>
                <a:cs typeface="Arial Unicode MS" charset="0"/>
              </a:rPr>
              <a:t>Хайртай хүмүүс минь, та нарыг сорихын тулд дунд чинь ирдэг галт сорилтонд ямар нэгэн хачирхалтай юм та нарт тохиолдсон мэт бүү гайх. Христийн зовлонгуудыг хуваалцдагтаа баярла. Ингэснээр мөн Христийн алдар илчлэгдэхэд та нар баяр хөөртэйгөөр баярлах юм... Энэ бол Бурханы жинхэнэ нигүүлсэл гэдгийг би та нарт гэрчилж товчхон бичив. Энэ нигүүлсэл дотор бат зогс.</a:t>
            </a:r>
            <a:r>
              <a:rPr lang="en-US">
                <a:solidFill>
                  <a:srgbClr val="000000"/>
                </a:solidFill>
                <a:latin typeface="Arial" charset="0"/>
                <a:cs typeface="Arial Unicode MS"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1219200" y="1676400"/>
            <a:ext cx="6324600" cy="1349375"/>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600" b="1">
                <a:solidFill>
                  <a:srgbClr val="000000"/>
                </a:solidFill>
                <a:latin typeface="Arial" charset="0"/>
              </a:rPr>
              <a:t>2 Петр</a:t>
            </a:r>
          </a:p>
        </p:txBody>
      </p:sp>
      <p:sp>
        <p:nvSpPr>
          <p:cNvPr id="69635" name="Rectangle 2"/>
          <p:cNvSpPr>
            <a:spLocks noChangeArrowheads="1"/>
          </p:cNvSpPr>
          <p:nvPr/>
        </p:nvSpPr>
        <p:spPr bwMode="auto">
          <a:xfrm>
            <a:off x="1752600" y="3048000"/>
            <a:ext cx="5257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90000"/>
              </a:lnSpc>
              <a:spcBef>
                <a:spcPts val="9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0000"/>
                </a:solidFill>
                <a:latin typeface="Arial" charset="0"/>
              </a:rPr>
              <a:t>Итгэлээ сахих нь</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2057400" y="304800"/>
            <a:ext cx="4800600"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Зохиогчийн  тухай</a:t>
            </a:r>
          </a:p>
        </p:txBody>
      </p:sp>
      <p:sp>
        <p:nvSpPr>
          <p:cNvPr id="71683" name="Text Box 2"/>
          <p:cNvSpPr txBox="1">
            <a:spLocks noChangeArrowheads="1"/>
          </p:cNvSpPr>
          <p:nvPr/>
        </p:nvSpPr>
        <p:spPr bwMode="auto">
          <a:xfrm>
            <a:off x="611188" y="1268413"/>
            <a:ext cx="80010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spcBef>
                <a:spcPts val="1750"/>
              </a:spcBef>
              <a:buFont typeface="Times New Roman" charset="0"/>
              <a:buAutoNum type="arabicPeriod"/>
            </a:pPr>
            <a:r>
              <a:rPr lang="en-US" sz="2600">
                <a:solidFill>
                  <a:srgbClr val="000000"/>
                </a:solidFill>
                <a:latin typeface="Arial" charset="0"/>
              </a:rPr>
              <a:t>Эртний ёс заншил: үр дүнд хүрээгүй</a:t>
            </a:r>
          </a:p>
          <a:p>
            <a:pPr eaLnBrk="1" hangingPunct="1">
              <a:buFont typeface="Times New Roman" charset="0"/>
              <a:buAutoNum type="arabicPeriod"/>
            </a:pPr>
            <a:r>
              <a:rPr lang="en-US" sz="2600">
                <a:solidFill>
                  <a:srgbClr val="000000"/>
                </a:solidFill>
                <a:latin typeface="Arial" charset="0"/>
              </a:rPr>
              <a:t>Өөрийн нэрийг танилцуулж эхэлдэг (1:1)</a:t>
            </a:r>
          </a:p>
          <a:p>
            <a:pPr eaLnBrk="1" hangingPunct="1">
              <a:buFont typeface="Times New Roman" charset="0"/>
              <a:buAutoNum type="arabicPeriod"/>
            </a:pPr>
            <a:r>
              <a:rPr lang="en-US" sz="2600">
                <a:solidFill>
                  <a:srgbClr val="000000"/>
                </a:solidFill>
                <a:latin typeface="Arial" charset="0"/>
              </a:rPr>
              <a:t>Зохиогч Есүсийн хийдэг өөрчлөлтийг нүдээр харсан гэрчлэл маягаар ярьсан байдаг (1:16f)</a:t>
            </a:r>
          </a:p>
          <a:p>
            <a:pPr eaLnBrk="1" hangingPunct="1">
              <a:buFont typeface="Times New Roman" charset="0"/>
              <a:buAutoNum type="arabicPeriod"/>
            </a:pPr>
            <a:r>
              <a:rPr lang="en-US" sz="2600">
                <a:solidFill>
                  <a:srgbClr val="000000"/>
                </a:solidFill>
                <a:latin typeface="Arial" charset="0"/>
              </a:rPr>
              <a:t>Петрийн аймшигт үхэлд санаа зовж байгаа Есүсийн хэлсэн үгсийг ишлэл болгон оруулсан (1:14)</a:t>
            </a:r>
          </a:p>
          <a:p>
            <a:pPr eaLnBrk="1" hangingPunct="1">
              <a:buFont typeface="Times New Roman" charset="0"/>
              <a:buAutoNum type="arabicPeriod"/>
            </a:pPr>
            <a:r>
              <a:rPr lang="en-US" sz="2600">
                <a:solidFill>
                  <a:srgbClr val="000000"/>
                </a:solidFill>
                <a:latin typeface="Arial" charset="0"/>
              </a:rPr>
              <a:t>Хайрт ах Паулдаа гэсэн нь Паултай элчийн эрх мэдэл ижил түвшинд байгааг харуулна.</a:t>
            </a:r>
          </a:p>
          <a:p>
            <a:pPr eaLnBrk="1" hangingPunct="1">
              <a:buFont typeface="Times New Roman" charset="0"/>
              <a:buAutoNum type="arabicPeriod"/>
            </a:pPr>
            <a:r>
              <a:rPr lang="en-US" sz="2600">
                <a:solidFill>
                  <a:srgbClr val="000000"/>
                </a:solidFill>
                <a:latin typeface="Arial" charset="0"/>
              </a:rPr>
              <a:t>2 Петр нь 1 Петрт хандан тодорхой ишлэл бичсэн байдаг нь “би аль хэдийнээ чам уруу 2 дахь захиагаа бичиж байна.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609600" y="10668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93713" indent="-493713"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2pPr>
            <a:lvl3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3pPr>
            <a:lvl4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4pPr>
            <a:lvl5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9pPr>
          </a:lstStyle>
          <a:p>
            <a:pPr eaLnBrk="1" hangingPunct="1">
              <a:spcBef>
                <a:spcPts val="1500"/>
              </a:spcBef>
              <a:buFont typeface="Arial" charset="0"/>
              <a:buChar char="•"/>
            </a:pPr>
            <a:r>
              <a:rPr lang="en-US">
                <a:solidFill>
                  <a:srgbClr val="000000"/>
                </a:solidFill>
                <a:latin typeface="Arial" charset="0"/>
              </a:rPr>
              <a:t>Петр МЭ 64 онд алагдсан</a:t>
            </a:r>
          </a:p>
          <a:p>
            <a:pPr eaLnBrk="1" hangingPunct="1">
              <a:buFont typeface="Arial" charset="0"/>
              <a:buChar char="•"/>
            </a:pPr>
            <a:r>
              <a:rPr lang="en-US">
                <a:solidFill>
                  <a:srgbClr val="000000"/>
                </a:solidFill>
                <a:latin typeface="Arial" charset="0"/>
              </a:rPr>
              <a:t>2 Петр номоо </a:t>
            </a:r>
            <a:r>
              <a:rPr lang="mn-MN">
                <a:solidFill>
                  <a:srgbClr val="000000"/>
                </a:solidFill>
                <a:latin typeface="Arial" charset="0"/>
              </a:rPr>
              <a:t>өөрийн</a:t>
            </a:r>
            <a:r>
              <a:rPr lang="en-US">
                <a:solidFill>
                  <a:srgbClr val="000000"/>
                </a:solidFill>
                <a:latin typeface="Arial" charset="0"/>
              </a:rPr>
              <a:t> үхлээс өмнө нь буюу 1Петр бичиж дуусгасан жилдээ бичсэн</a:t>
            </a:r>
          </a:p>
        </p:txBody>
      </p:sp>
      <p:sp>
        <p:nvSpPr>
          <p:cNvPr id="73731" name="Rectangle 2"/>
          <p:cNvSpPr>
            <a:spLocks noChangeArrowheads="1"/>
          </p:cNvSpPr>
          <p:nvPr/>
        </p:nvSpPr>
        <p:spPr bwMode="auto">
          <a:xfrm>
            <a:off x="3048000" y="228600"/>
            <a:ext cx="2971800"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Цаг хугацаа</a:t>
            </a:r>
          </a:p>
        </p:txBody>
      </p:sp>
      <p:sp>
        <p:nvSpPr>
          <p:cNvPr id="73732" name="Rectangle 3"/>
          <p:cNvSpPr>
            <a:spLocks noChangeArrowheads="1"/>
          </p:cNvSpPr>
          <p:nvPr/>
        </p:nvSpPr>
        <p:spPr bwMode="auto">
          <a:xfrm>
            <a:off x="533400" y="3475038"/>
            <a:ext cx="82296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504825" indent="-504825">
              <a:spcBef>
                <a:spcPts val="600"/>
              </a:spcBef>
              <a:buFont typeface="Arial" charset="0"/>
              <a:buChar char="•"/>
              <a:tabLst>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 pos="9648825" algn="l"/>
              </a:tabLst>
            </a:pPr>
            <a:r>
              <a:rPr lang="en-US">
                <a:solidFill>
                  <a:srgbClr val="000000"/>
                </a:solidFill>
                <a:latin typeface="Arial" charset="0"/>
              </a:rPr>
              <a:t>Петрт үхлийн аюул нөмөрлөсөн учраас түүний хандаж бичсэн хүмүүст ч энэ аюул тулгарахыг бичсэн. </a:t>
            </a:r>
          </a:p>
          <a:p>
            <a:pPr marL="504825" indent="-504825">
              <a:spcBef>
                <a:spcPts val="600"/>
              </a:spcBef>
              <a:buFont typeface="Arial" charset="0"/>
              <a:buChar char="•"/>
              <a:tabLst>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 pos="9648825" algn="l"/>
              </a:tabLst>
            </a:pPr>
            <a:r>
              <a:rPr lang="en-US">
                <a:solidFill>
                  <a:srgbClr val="000000"/>
                </a:solidFill>
                <a:latin typeface="Arial" charset="0"/>
              </a:rPr>
              <a:t>Бичих явцдаа агуулж байсан гол санаануудынх нь нэг нь Христэд итгэгчийнхээ үүднээс учирч болохуйц  цээрлэлтэй нүүр тулахад нь найзуудаа бэлтгэн урамшуулж байсан</a:t>
            </a:r>
          </a:p>
        </p:txBody>
      </p:sp>
      <p:sp>
        <p:nvSpPr>
          <p:cNvPr id="73733" name="Rectangle 4"/>
          <p:cNvSpPr>
            <a:spLocks noChangeArrowheads="1"/>
          </p:cNvSpPr>
          <p:nvPr/>
        </p:nvSpPr>
        <p:spPr bwMode="auto">
          <a:xfrm>
            <a:off x="2667000" y="2590800"/>
            <a:ext cx="3743325"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Шалтгаан</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1371600" y="228600"/>
            <a:ext cx="6248400" cy="914400"/>
          </a:xfrm>
          <a:solidFill>
            <a:srgbClr val="FFCC00"/>
          </a:solidFill>
          <a:ln w="19080">
            <a:solidFill>
              <a:srgbClr val="000000"/>
            </a:solidFill>
            <a:miter lim="800000"/>
            <a:headEnd/>
            <a:tailEnd/>
          </a:ln>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latin typeface="Arial" charset="0"/>
                <a:cs typeface="Times New Roman" charset="0"/>
              </a:rPr>
              <a:t>Ерөнхий захидлууд</a:t>
            </a:r>
          </a:p>
        </p:txBody>
      </p:sp>
      <p:sp>
        <p:nvSpPr>
          <p:cNvPr id="5122" name="Rectangle 2"/>
          <p:cNvSpPr>
            <a:spLocks noGrp="1" noChangeArrowheads="1"/>
          </p:cNvSpPr>
          <p:nvPr>
            <p:ph type="body" idx="1"/>
          </p:nvPr>
        </p:nvSpPr>
        <p:spPr>
          <a:xfrm>
            <a:off x="685800" y="1295400"/>
            <a:ext cx="7772400" cy="4892675"/>
          </a:xfrm>
        </p:spPr>
        <p:txBody>
          <a:bodyPr/>
          <a:lstStyle/>
          <a:p>
            <a:pPr marL="595313" indent="-595313" eaLnBrk="1" hangingPunct="1">
              <a:spcBef>
                <a:spcPts val="700"/>
              </a:spcBef>
              <a:buFont typeface="Arial" charset="0"/>
              <a:buChar char="•"/>
              <a:tabLst>
                <a:tab pos="595313" algn="l"/>
                <a:tab pos="708025" algn="l"/>
                <a:tab pos="1165225" algn="l"/>
                <a:tab pos="1622425" algn="l"/>
                <a:tab pos="2079625" algn="l"/>
                <a:tab pos="2536825" algn="l"/>
                <a:tab pos="2994025" algn="l"/>
                <a:tab pos="3451225" algn="l"/>
                <a:tab pos="3908425" algn="l"/>
                <a:tab pos="4365625" algn="l"/>
                <a:tab pos="4822825" algn="l"/>
                <a:tab pos="5280025" algn="l"/>
                <a:tab pos="5737225" algn="l"/>
                <a:tab pos="6194425" algn="l"/>
                <a:tab pos="6651625" algn="l"/>
                <a:tab pos="7108825" algn="l"/>
                <a:tab pos="7566025" algn="l"/>
                <a:tab pos="8023225" algn="l"/>
                <a:tab pos="8480425" algn="l"/>
                <a:tab pos="8937625" algn="l"/>
                <a:tab pos="9394825" algn="l"/>
              </a:tabLst>
            </a:pPr>
            <a:r>
              <a:rPr lang="en-US" sz="2600">
                <a:latin typeface="Arial" charset="0"/>
                <a:cs typeface="Times New Roman" charset="0"/>
              </a:rPr>
              <a:t>Дарамтанд орсон итгэгч нарт зориулсан бичээс</a:t>
            </a:r>
          </a:p>
          <a:p>
            <a:pPr marL="595313" indent="-595313" eaLnBrk="1" hangingPunct="1">
              <a:spcBef>
                <a:spcPts val="700"/>
              </a:spcBef>
              <a:buFont typeface="Arial" charset="0"/>
              <a:buChar char="•"/>
              <a:tabLst>
                <a:tab pos="595313" algn="l"/>
                <a:tab pos="708025" algn="l"/>
                <a:tab pos="1165225" algn="l"/>
                <a:tab pos="1622425" algn="l"/>
                <a:tab pos="2079625" algn="l"/>
                <a:tab pos="2536825" algn="l"/>
                <a:tab pos="2994025" algn="l"/>
                <a:tab pos="3451225" algn="l"/>
                <a:tab pos="3908425" algn="l"/>
                <a:tab pos="4365625" algn="l"/>
                <a:tab pos="4822825" algn="l"/>
                <a:tab pos="5280025" algn="l"/>
                <a:tab pos="5737225" algn="l"/>
                <a:tab pos="6194425" algn="l"/>
                <a:tab pos="6651625" algn="l"/>
                <a:tab pos="7108825" algn="l"/>
                <a:tab pos="7566025" algn="l"/>
                <a:tab pos="8023225" algn="l"/>
                <a:tab pos="8480425" algn="l"/>
                <a:tab pos="8937625" algn="l"/>
                <a:tab pos="9394825" algn="l"/>
              </a:tabLst>
            </a:pPr>
            <a:r>
              <a:rPr lang="en-US" sz="2600">
                <a:latin typeface="Arial" charset="0"/>
                <a:cs typeface="Times New Roman" charset="0"/>
              </a:rPr>
              <a:t>Удирдагч нарын эхэн үеийн төгсгөл </a:t>
            </a:r>
          </a:p>
          <a:p>
            <a:pPr marL="595313" indent="-595313" eaLnBrk="1" hangingPunct="1">
              <a:spcBef>
                <a:spcPts val="700"/>
              </a:spcBef>
              <a:buFont typeface="Arial" charset="0"/>
              <a:buChar char="•"/>
              <a:tabLst>
                <a:tab pos="595313" algn="l"/>
                <a:tab pos="708025" algn="l"/>
                <a:tab pos="1165225" algn="l"/>
                <a:tab pos="1622425" algn="l"/>
                <a:tab pos="2079625" algn="l"/>
                <a:tab pos="2536825" algn="l"/>
                <a:tab pos="2994025" algn="l"/>
                <a:tab pos="3451225" algn="l"/>
                <a:tab pos="3908425" algn="l"/>
                <a:tab pos="4365625" algn="l"/>
                <a:tab pos="4822825" algn="l"/>
                <a:tab pos="5280025" algn="l"/>
                <a:tab pos="5737225" algn="l"/>
                <a:tab pos="6194425" algn="l"/>
                <a:tab pos="6651625" algn="l"/>
                <a:tab pos="7108825" algn="l"/>
                <a:tab pos="7566025" algn="l"/>
                <a:tab pos="8023225" algn="l"/>
                <a:tab pos="8480425" algn="l"/>
                <a:tab pos="8937625" algn="l"/>
                <a:tab pos="9394825" algn="l"/>
              </a:tabLst>
            </a:pPr>
            <a:r>
              <a:rPr lang="en-US" sz="2600">
                <a:latin typeface="Arial" charset="0"/>
                <a:cs typeface="Times New Roman" charset="0"/>
              </a:rPr>
              <a:t>Сүм үгүй болж – Иудейчүүдийн систем өөрчлөгдөв</a:t>
            </a:r>
          </a:p>
          <a:p>
            <a:pPr marL="595313" indent="-595313" eaLnBrk="1" hangingPunct="1">
              <a:spcBef>
                <a:spcPts val="700"/>
              </a:spcBef>
              <a:buFont typeface="Arial" charset="0"/>
              <a:buChar char="•"/>
              <a:tabLst>
                <a:tab pos="595313" algn="l"/>
                <a:tab pos="708025" algn="l"/>
                <a:tab pos="1165225" algn="l"/>
                <a:tab pos="1622425" algn="l"/>
                <a:tab pos="2079625" algn="l"/>
                <a:tab pos="2536825" algn="l"/>
                <a:tab pos="2994025" algn="l"/>
                <a:tab pos="3451225" algn="l"/>
                <a:tab pos="3908425" algn="l"/>
                <a:tab pos="4365625" algn="l"/>
                <a:tab pos="4822825" algn="l"/>
                <a:tab pos="5280025" algn="l"/>
                <a:tab pos="5737225" algn="l"/>
                <a:tab pos="6194425" algn="l"/>
                <a:tab pos="6651625" algn="l"/>
                <a:tab pos="7108825" algn="l"/>
                <a:tab pos="7566025" algn="l"/>
                <a:tab pos="8023225" algn="l"/>
                <a:tab pos="8480425" algn="l"/>
                <a:tab pos="8937625" algn="l"/>
                <a:tab pos="9394825" algn="l"/>
              </a:tabLst>
            </a:pPr>
            <a:r>
              <a:rPr lang="en-US" sz="2600">
                <a:latin typeface="Arial" charset="0"/>
                <a:cs typeface="Times New Roman" charset="0"/>
              </a:rPr>
              <a:t>Иудейчүүд болон харь үндэстэн итгэгчдийн хоорондох зөрчил улам ширүүсэв.</a:t>
            </a:r>
          </a:p>
          <a:p>
            <a:pPr marL="595313" indent="-595313" eaLnBrk="1" hangingPunct="1">
              <a:spcBef>
                <a:spcPts val="700"/>
              </a:spcBef>
              <a:buFont typeface="Arial" charset="0"/>
              <a:buChar char="•"/>
              <a:tabLst>
                <a:tab pos="595313" algn="l"/>
                <a:tab pos="708025" algn="l"/>
                <a:tab pos="1165225" algn="l"/>
                <a:tab pos="1622425" algn="l"/>
                <a:tab pos="2079625" algn="l"/>
                <a:tab pos="2536825" algn="l"/>
                <a:tab pos="2994025" algn="l"/>
                <a:tab pos="3451225" algn="l"/>
                <a:tab pos="3908425" algn="l"/>
                <a:tab pos="4365625" algn="l"/>
                <a:tab pos="4822825" algn="l"/>
                <a:tab pos="5280025" algn="l"/>
                <a:tab pos="5737225" algn="l"/>
                <a:tab pos="6194425" algn="l"/>
                <a:tab pos="6651625" algn="l"/>
                <a:tab pos="7108825" algn="l"/>
                <a:tab pos="7566025" algn="l"/>
                <a:tab pos="8023225" algn="l"/>
                <a:tab pos="8480425" algn="l"/>
                <a:tab pos="8937625" algn="l"/>
                <a:tab pos="9394825" algn="l"/>
              </a:tabLst>
            </a:pPr>
            <a:r>
              <a:rPr lang="en-US" sz="2600">
                <a:latin typeface="Arial" charset="0"/>
                <a:cs typeface="Times New Roman" charset="0"/>
              </a:rPr>
              <a:t>Харь үндэстэн итгэгчид улс төрийн зөрчлийн гол буруутан болов </a:t>
            </a:r>
          </a:p>
          <a:p>
            <a:pPr marL="595313" indent="-595313" eaLnBrk="1" hangingPunct="1">
              <a:spcBef>
                <a:spcPts val="700"/>
              </a:spcBef>
              <a:buFont typeface="Arial" charset="0"/>
              <a:buChar char="•"/>
              <a:tabLst>
                <a:tab pos="595313" algn="l"/>
                <a:tab pos="708025" algn="l"/>
                <a:tab pos="1165225" algn="l"/>
                <a:tab pos="1622425" algn="l"/>
                <a:tab pos="2079625" algn="l"/>
                <a:tab pos="2536825" algn="l"/>
                <a:tab pos="2994025" algn="l"/>
                <a:tab pos="3451225" algn="l"/>
                <a:tab pos="3908425" algn="l"/>
                <a:tab pos="4365625" algn="l"/>
                <a:tab pos="4822825" algn="l"/>
                <a:tab pos="5280025" algn="l"/>
                <a:tab pos="5737225" algn="l"/>
                <a:tab pos="6194425" algn="l"/>
                <a:tab pos="6651625" algn="l"/>
                <a:tab pos="7108825" algn="l"/>
                <a:tab pos="7566025" algn="l"/>
                <a:tab pos="8023225" algn="l"/>
                <a:tab pos="8480425" algn="l"/>
                <a:tab pos="8937625" algn="l"/>
                <a:tab pos="9394825" algn="l"/>
              </a:tabLst>
            </a:pPr>
            <a:r>
              <a:rPr lang="en-US" sz="2600">
                <a:latin typeface="Arial" charset="0"/>
                <a:cs typeface="Times New Roman" charset="0"/>
              </a:rPr>
              <a:t>Хүмүүсийг урамшуулах гайхамшигтай хэсгүүдтэй</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5122">
                                            <p:txEl>
                                              <p:pRg st="0" end="0"/>
                                            </p:txEl>
                                          </p:spTgt>
                                        </p:tgtEl>
                                        <p:attrNameLst>
                                          <p:attrName>style.visibility</p:attrName>
                                        </p:attrNameLst>
                                      </p:cBhvr>
                                      <p:to>
                                        <p:strVal val="visible"/>
                                      </p:to>
                                    </p:set>
                                    <p:anim calcmode="lin" valueType="num">
                                      <p:cBhvr additive="repl">
                                        <p:cTn id="7" dur="500" fill="hold"/>
                                        <p:tgtEl>
                                          <p:spTgt spid="5122">
                                            <p:txEl>
                                              <p:pRg st="0" end="0"/>
                                            </p:txEl>
                                          </p:spTgt>
                                        </p:tgtEl>
                                        <p:attrNameLst>
                                          <p:attrName>ppt_x</p:attrName>
                                        </p:attrNameLst>
                                      </p:cBhvr>
                                      <p:tavLst>
                                        <p:tav>
                                          <p:val>
                                            <p:strVal val="0-#ppt_w/2"/>
                                          </p:val>
                                        </p:tav>
                                        <p:tav>
                                          <p:val>
                                            <p:strVal val="#ppt_x"/>
                                          </p:val>
                                        </p:tav>
                                      </p:tavLst>
                                    </p:anim>
                                    <p:anim calcmode="lin" valueType="num">
                                      <p:cBhvr additive="repl">
                                        <p:cTn id="8" dur="500" fill="hold"/>
                                        <p:tgtEl>
                                          <p:spTgt spid="5122">
                                            <p:txEl>
                                              <p:pRg st="0" end="0"/>
                                            </p:txEl>
                                          </p:spTgt>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5122">
                                            <p:txEl>
                                              <p:pRg st="1" end="1"/>
                                            </p:txEl>
                                          </p:spTgt>
                                        </p:tgtEl>
                                        <p:attrNameLst>
                                          <p:attrName>style.visibility</p:attrName>
                                        </p:attrNameLst>
                                      </p:cBhvr>
                                      <p:to>
                                        <p:strVal val="visible"/>
                                      </p:to>
                                    </p:set>
                                    <p:anim calcmode="lin" valueType="num">
                                      <p:cBhvr additive="repl">
                                        <p:cTn id="13" dur="500" fill="hold"/>
                                        <p:tgtEl>
                                          <p:spTgt spid="5122">
                                            <p:txEl>
                                              <p:pRg st="1" end="1"/>
                                            </p:txEl>
                                          </p:spTgt>
                                        </p:tgtEl>
                                        <p:attrNameLst>
                                          <p:attrName>ppt_x</p:attrName>
                                        </p:attrNameLst>
                                      </p:cBhvr>
                                      <p:tavLst>
                                        <p:tav>
                                          <p:val>
                                            <p:strVal val="0-#ppt_w/2"/>
                                          </p:val>
                                        </p:tav>
                                        <p:tav>
                                          <p:val>
                                            <p:strVal val="#ppt_x"/>
                                          </p:val>
                                        </p:tav>
                                      </p:tavLst>
                                    </p:anim>
                                    <p:anim calcmode="lin" valueType="num">
                                      <p:cBhvr additive="repl">
                                        <p:cTn id="14" dur="500" fill="hold"/>
                                        <p:tgtEl>
                                          <p:spTgt spid="5122">
                                            <p:txEl>
                                              <p:pRg st="1" end="1"/>
                                            </p:txEl>
                                          </p:spTgt>
                                        </p:tgtEl>
                                        <p:attrNameLst>
                                          <p:attrName>ppt_y</p:attrName>
                                        </p:attrNameLst>
                                      </p:cBhvr>
                                      <p:tavLst>
                                        <p:tav>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5122">
                                            <p:txEl>
                                              <p:pRg st="2" end="2"/>
                                            </p:txEl>
                                          </p:spTgt>
                                        </p:tgtEl>
                                        <p:attrNameLst>
                                          <p:attrName>style.visibility</p:attrName>
                                        </p:attrNameLst>
                                      </p:cBhvr>
                                      <p:to>
                                        <p:strVal val="visible"/>
                                      </p:to>
                                    </p:set>
                                    <p:anim calcmode="lin" valueType="num">
                                      <p:cBhvr additive="repl">
                                        <p:cTn id="19" dur="500" fill="hold"/>
                                        <p:tgtEl>
                                          <p:spTgt spid="5122">
                                            <p:txEl>
                                              <p:pRg st="2" end="2"/>
                                            </p:txEl>
                                          </p:spTgt>
                                        </p:tgtEl>
                                        <p:attrNameLst>
                                          <p:attrName>ppt_x</p:attrName>
                                        </p:attrNameLst>
                                      </p:cBhvr>
                                      <p:tavLst>
                                        <p:tav>
                                          <p:val>
                                            <p:strVal val="0-#ppt_w/2"/>
                                          </p:val>
                                        </p:tav>
                                        <p:tav>
                                          <p:val>
                                            <p:strVal val="#ppt_x"/>
                                          </p:val>
                                        </p:tav>
                                      </p:tavLst>
                                    </p:anim>
                                    <p:anim calcmode="lin" valueType="num">
                                      <p:cBhvr additive="repl">
                                        <p:cTn id="20" dur="500" fill="hold"/>
                                        <p:tgtEl>
                                          <p:spTgt spid="5122">
                                            <p:txEl>
                                              <p:pRg st="2" end="2"/>
                                            </p:txEl>
                                          </p:spTgt>
                                        </p:tgtEl>
                                        <p:attrNameLst>
                                          <p:attrName>ppt_y</p:attrName>
                                        </p:attrNameLst>
                                      </p:cBhvr>
                                      <p:tavLst>
                                        <p:tav>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5122">
                                            <p:txEl>
                                              <p:pRg st="3" end="3"/>
                                            </p:txEl>
                                          </p:spTgt>
                                        </p:tgtEl>
                                        <p:attrNameLst>
                                          <p:attrName>style.visibility</p:attrName>
                                        </p:attrNameLst>
                                      </p:cBhvr>
                                      <p:to>
                                        <p:strVal val="visible"/>
                                      </p:to>
                                    </p:set>
                                    <p:anim calcmode="lin" valueType="num">
                                      <p:cBhvr additive="repl">
                                        <p:cTn id="25" dur="500" fill="hold"/>
                                        <p:tgtEl>
                                          <p:spTgt spid="5122">
                                            <p:txEl>
                                              <p:pRg st="3" end="3"/>
                                            </p:txEl>
                                          </p:spTgt>
                                        </p:tgtEl>
                                        <p:attrNameLst>
                                          <p:attrName>ppt_x</p:attrName>
                                        </p:attrNameLst>
                                      </p:cBhvr>
                                      <p:tavLst>
                                        <p:tav>
                                          <p:val>
                                            <p:strVal val="0-#ppt_w/2"/>
                                          </p:val>
                                        </p:tav>
                                        <p:tav>
                                          <p:val>
                                            <p:strVal val="#ppt_x"/>
                                          </p:val>
                                        </p:tav>
                                      </p:tavLst>
                                    </p:anim>
                                    <p:anim calcmode="lin" valueType="num">
                                      <p:cBhvr additive="repl">
                                        <p:cTn id="26" dur="500" fill="hold"/>
                                        <p:tgtEl>
                                          <p:spTgt spid="5122">
                                            <p:txEl>
                                              <p:pRg st="3" end="3"/>
                                            </p:txEl>
                                          </p:spTgt>
                                        </p:tgtEl>
                                        <p:attrNameLst>
                                          <p:attrName>ppt_y</p:attrName>
                                        </p:attrNameLst>
                                      </p:cBhvr>
                                      <p:tavLst>
                                        <p:tav>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additive="repl">
                                        <p:cTn id="30" dur="1" fill="hold">
                                          <p:stCondLst>
                                            <p:cond delay="0"/>
                                          </p:stCondLst>
                                        </p:cTn>
                                        <p:tgtEl>
                                          <p:spTgt spid="5122">
                                            <p:txEl>
                                              <p:pRg st="4" end="4"/>
                                            </p:txEl>
                                          </p:spTgt>
                                        </p:tgtEl>
                                        <p:attrNameLst>
                                          <p:attrName>style.visibility</p:attrName>
                                        </p:attrNameLst>
                                      </p:cBhvr>
                                      <p:to>
                                        <p:strVal val="visible"/>
                                      </p:to>
                                    </p:set>
                                    <p:anim calcmode="lin" valueType="num">
                                      <p:cBhvr additive="repl">
                                        <p:cTn id="31" dur="500" fill="hold"/>
                                        <p:tgtEl>
                                          <p:spTgt spid="5122">
                                            <p:txEl>
                                              <p:pRg st="4" end="4"/>
                                            </p:txEl>
                                          </p:spTgt>
                                        </p:tgtEl>
                                        <p:attrNameLst>
                                          <p:attrName>ppt_x</p:attrName>
                                        </p:attrNameLst>
                                      </p:cBhvr>
                                      <p:tavLst>
                                        <p:tav>
                                          <p:val>
                                            <p:strVal val="0-#ppt_w/2"/>
                                          </p:val>
                                        </p:tav>
                                        <p:tav>
                                          <p:val>
                                            <p:strVal val="#ppt_x"/>
                                          </p:val>
                                        </p:tav>
                                      </p:tavLst>
                                    </p:anim>
                                    <p:anim calcmode="lin" valueType="num">
                                      <p:cBhvr additive="repl">
                                        <p:cTn id="32" dur="500" fill="hold"/>
                                        <p:tgtEl>
                                          <p:spTgt spid="5122">
                                            <p:txEl>
                                              <p:pRg st="4" end="4"/>
                                            </p:txEl>
                                          </p:spTgt>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7938"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 </a:t>
            </a:r>
          </a:p>
        </p:txBody>
      </p:sp>
      <p:sp>
        <p:nvSpPr>
          <p:cNvPr id="75779" name="Text Box 2"/>
          <p:cNvSpPr txBox="1">
            <a:spLocks noChangeArrowheads="1"/>
          </p:cNvSpPr>
          <p:nvPr/>
        </p:nvSpPr>
        <p:spPr bwMode="auto">
          <a:xfrm>
            <a:off x="1516063" y="381000"/>
            <a:ext cx="6059487" cy="642938"/>
          </a:xfrm>
          <a:prstGeom prst="rect">
            <a:avLst/>
          </a:prstGeom>
          <a:solidFill>
            <a:srgbClr val="FFCC00"/>
          </a:solidFill>
          <a:ln w="12600">
            <a:solidFill>
              <a:srgbClr val="000000"/>
            </a:solidFill>
            <a:miter lim="800000"/>
            <a:headEnd/>
            <a:tailEnd/>
          </a:ln>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en-US" sz="3600" b="1">
                <a:solidFill>
                  <a:srgbClr val="000000"/>
                </a:solidFill>
                <a:latin typeface="Arial" charset="0"/>
              </a:rPr>
              <a:t>Петрийн 2 захианы ялгаа </a:t>
            </a:r>
          </a:p>
        </p:txBody>
      </p:sp>
      <p:grpSp>
        <p:nvGrpSpPr>
          <p:cNvPr id="75780" name="Group 3"/>
          <p:cNvGrpSpPr>
            <a:grpSpLocks/>
          </p:cNvGrpSpPr>
          <p:nvPr/>
        </p:nvGrpSpPr>
        <p:grpSpPr bwMode="auto">
          <a:xfrm>
            <a:off x="0" y="1524000"/>
            <a:ext cx="9145588" cy="4872038"/>
            <a:chOff x="0" y="960"/>
            <a:chExt cx="5761" cy="3069"/>
          </a:xfrm>
        </p:grpSpPr>
        <p:sp>
          <p:nvSpPr>
            <p:cNvPr id="75781" name="Rectangle 4"/>
            <p:cNvSpPr>
              <a:spLocks noChangeArrowheads="1"/>
            </p:cNvSpPr>
            <p:nvPr/>
          </p:nvSpPr>
          <p:spPr bwMode="auto">
            <a:xfrm>
              <a:off x="81" y="1386"/>
              <a:ext cx="1976"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i="1">
                  <a:solidFill>
                    <a:srgbClr val="000000"/>
                  </a:solidFill>
                  <a:latin typeface="Arial" charset="0"/>
                </a:rPr>
                <a:t>Асуудлын хэлбэр</a:t>
              </a:r>
            </a:p>
          </p:txBody>
        </p:sp>
        <p:sp>
          <p:nvSpPr>
            <p:cNvPr id="75782" name="Rectangle 5"/>
            <p:cNvSpPr>
              <a:spLocks noChangeArrowheads="1"/>
            </p:cNvSpPr>
            <p:nvPr/>
          </p:nvSpPr>
          <p:spPr bwMode="auto">
            <a:xfrm>
              <a:off x="2057" y="1386"/>
              <a:ext cx="1782"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a:solidFill>
                    <a:srgbClr val="000000"/>
                  </a:solidFill>
                  <a:latin typeface="Arial" charset="0"/>
                </a:rPr>
                <a:t>Дарлал </a:t>
              </a:r>
              <a:r>
                <a:rPr lang="en-US" sz="2800" b="1">
                  <a:solidFill>
                    <a:srgbClr val="000000"/>
                  </a:solidFill>
                  <a:latin typeface="Arial" charset="0"/>
                </a:rPr>
                <a:t> (</a:t>
              </a:r>
              <a:r>
                <a:rPr lang="mn-MN" sz="2800" b="1">
                  <a:solidFill>
                    <a:srgbClr val="000000"/>
                  </a:solidFill>
                  <a:latin typeface="Arial" charset="0"/>
                </a:rPr>
                <a:t>дайсагнал</a:t>
              </a:r>
              <a:r>
                <a:rPr lang="en-US" sz="2800" b="1">
                  <a:solidFill>
                    <a:srgbClr val="000000"/>
                  </a:solidFill>
                  <a:latin typeface="Arial" charset="0"/>
                </a:rPr>
                <a:t>)</a:t>
              </a:r>
            </a:p>
          </p:txBody>
        </p:sp>
        <p:sp>
          <p:nvSpPr>
            <p:cNvPr id="75783" name="Rectangle 6"/>
            <p:cNvSpPr>
              <a:spLocks noChangeArrowheads="1"/>
            </p:cNvSpPr>
            <p:nvPr/>
          </p:nvSpPr>
          <p:spPr bwMode="auto">
            <a:xfrm>
              <a:off x="3838" y="1386"/>
              <a:ext cx="1848"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a:solidFill>
                    <a:srgbClr val="000000"/>
                  </a:solidFill>
                  <a:latin typeface="Arial" charset="0"/>
                </a:rPr>
                <a:t>Хуурамч сургаал</a:t>
              </a:r>
              <a:r>
                <a:rPr lang="en-US" sz="2800" b="1">
                  <a:solidFill>
                    <a:srgbClr val="000000"/>
                  </a:solidFill>
                  <a:latin typeface="Arial" charset="0"/>
                </a:rPr>
                <a:t> (</a:t>
              </a:r>
              <a:r>
                <a:rPr lang="mn-MN" sz="2800" b="1">
                  <a:solidFill>
                    <a:srgbClr val="000000"/>
                  </a:solidFill>
                  <a:latin typeface="Arial" charset="0"/>
                </a:rPr>
                <a:t>тэрс үзэл</a:t>
              </a:r>
              <a:r>
                <a:rPr lang="en-US" sz="2800" b="1">
                  <a:solidFill>
                    <a:srgbClr val="000000"/>
                  </a:solidFill>
                  <a:latin typeface="Arial" charset="0"/>
                </a:rPr>
                <a:t>)</a:t>
              </a:r>
            </a:p>
          </p:txBody>
        </p:sp>
        <p:sp>
          <p:nvSpPr>
            <p:cNvPr id="75784" name="Rectangle 7"/>
            <p:cNvSpPr>
              <a:spLocks noChangeArrowheads="1"/>
            </p:cNvSpPr>
            <p:nvPr/>
          </p:nvSpPr>
          <p:spPr bwMode="auto">
            <a:xfrm>
              <a:off x="81" y="1916"/>
              <a:ext cx="1976"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i="1">
                  <a:solidFill>
                    <a:srgbClr val="000000"/>
                  </a:solidFill>
                  <a:latin typeface="Arial" charset="0"/>
                </a:rPr>
                <a:t>Асуудлын эх үүсвэр</a:t>
              </a:r>
            </a:p>
          </p:txBody>
        </p:sp>
        <p:sp>
          <p:nvSpPr>
            <p:cNvPr id="75785" name="Rectangle 8"/>
            <p:cNvSpPr>
              <a:spLocks noChangeArrowheads="1"/>
            </p:cNvSpPr>
            <p:nvPr/>
          </p:nvSpPr>
          <p:spPr bwMode="auto">
            <a:xfrm>
              <a:off x="2057" y="1916"/>
              <a:ext cx="1782"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latin typeface="Arial" charset="0"/>
                </a:rPr>
                <a:t> </a:t>
              </a:r>
              <a:r>
                <a:rPr lang="mn-MN" sz="2800" b="1">
                  <a:solidFill>
                    <a:srgbClr val="000000"/>
                  </a:solidFill>
                  <a:latin typeface="Arial" charset="0"/>
                </a:rPr>
                <a:t>гадаад  </a:t>
              </a:r>
            </a:p>
          </p:txBody>
        </p:sp>
        <p:sp>
          <p:nvSpPr>
            <p:cNvPr id="75786" name="Rectangle 9"/>
            <p:cNvSpPr>
              <a:spLocks noChangeArrowheads="1"/>
            </p:cNvSpPr>
            <p:nvPr/>
          </p:nvSpPr>
          <p:spPr bwMode="auto">
            <a:xfrm>
              <a:off x="3838" y="1916"/>
              <a:ext cx="1848"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a:solidFill>
                    <a:srgbClr val="000000"/>
                  </a:solidFill>
                  <a:latin typeface="Arial" charset="0"/>
                </a:rPr>
                <a:t>дотоод</a:t>
              </a:r>
            </a:p>
          </p:txBody>
        </p:sp>
        <p:sp>
          <p:nvSpPr>
            <p:cNvPr id="75787" name="Rectangle 10"/>
            <p:cNvSpPr>
              <a:spLocks noChangeArrowheads="1"/>
            </p:cNvSpPr>
            <p:nvPr/>
          </p:nvSpPr>
          <p:spPr bwMode="auto">
            <a:xfrm>
              <a:off x="81" y="2444"/>
              <a:ext cx="1976"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i="1">
                  <a:solidFill>
                    <a:srgbClr val="000000"/>
                  </a:solidFill>
                  <a:latin typeface="Arial" charset="0"/>
                </a:rPr>
                <a:t>Сэдэв </a:t>
              </a:r>
            </a:p>
          </p:txBody>
        </p:sp>
        <p:sp>
          <p:nvSpPr>
            <p:cNvPr id="75788" name="Rectangle 11"/>
            <p:cNvSpPr>
              <a:spLocks noChangeArrowheads="1"/>
            </p:cNvSpPr>
            <p:nvPr/>
          </p:nvSpPr>
          <p:spPr bwMode="auto">
            <a:xfrm>
              <a:off x="2057" y="2444"/>
              <a:ext cx="1782"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a:solidFill>
                    <a:srgbClr val="000000"/>
                  </a:solidFill>
                  <a:latin typeface="Arial" charset="0"/>
                </a:rPr>
                <a:t>Найдвар </a:t>
              </a:r>
            </a:p>
          </p:txBody>
        </p:sp>
        <p:sp>
          <p:nvSpPr>
            <p:cNvPr id="75789" name="Rectangle 12"/>
            <p:cNvSpPr>
              <a:spLocks noChangeArrowheads="1"/>
            </p:cNvSpPr>
            <p:nvPr/>
          </p:nvSpPr>
          <p:spPr bwMode="auto">
            <a:xfrm>
              <a:off x="3838" y="2444"/>
              <a:ext cx="1848"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latin typeface="Arial" charset="0"/>
                </a:rPr>
                <a:t> </a:t>
              </a:r>
              <a:r>
                <a:rPr lang="mn-MN" sz="2800" b="1">
                  <a:solidFill>
                    <a:srgbClr val="000000"/>
                  </a:solidFill>
                  <a:latin typeface="Arial" charset="0"/>
                </a:rPr>
                <a:t>Мэдлэг</a:t>
              </a:r>
            </a:p>
          </p:txBody>
        </p:sp>
        <p:sp>
          <p:nvSpPr>
            <p:cNvPr id="75790" name="Rectangle 13"/>
            <p:cNvSpPr>
              <a:spLocks noChangeArrowheads="1"/>
            </p:cNvSpPr>
            <p:nvPr/>
          </p:nvSpPr>
          <p:spPr bwMode="auto">
            <a:xfrm>
              <a:off x="81" y="2972"/>
              <a:ext cx="1976"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i="1">
                  <a:solidFill>
                    <a:srgbClr val="000000"/>
                  </a:solidFill>
                  <a:latin typeface="Arial" charset="0"/>
                </a:rPr>
                <a:t>Түлхүүр үг</a:t>
              </a:r>
            </a:p>
          </p:txBody>
        </p:sp>
        <p:sp>
          <p:nvSpPr>
            <p:cNvPr id="75791" name="Rectangle 14"/>
            <p:cNvSpPr>
              <a:spLocks noChangeArrowheads="1"/>
            </p:cNvSpPr>
            <p:nvPr/>
          </p:nvSpPr>
          <p:spPr bwMode="auto">
            <a:xfrm>
              <a:off x="2057" y="2972"/>
              <a:ext cx="1782"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latin typeface="Arial" charset="0"/>
                </a:rPr>
                <a:t> “</a:t>
              </a:r>
              <a:r>
                <a:rPr lang="mn-MN" sz="2800" b="1">
                  <a:solidFill>
                    <a:srgbClr val="000000"/>
                  </a:solidFill>
                  <a:latin typeface="Arial" charset="0"/>
                </a:rPr>
                <a:t>зовлон</a:t>
              </a:r>
              <a:r>
                <a:rPr lang="en-US" sz="2800" b="1">
                  <a:solidFill>
                    <a:srgbClr val="000000"/>
                  </a:solidFill>
                  <a:latin typeface="Arial" charset="0"/>
                </a:rPr>
                <a:t>”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latin typeface="Arial" charset="0"/>
                </a:rPr>
                <a:t>(16 </a:t>
              </a:r>
              <a:r>
                <a:rPr lang="mn-MN" sz="2800" b="1">
                  <a:solidFill>
                    <a:srgbClr val="000000"/>
                  </a:solidFill>
                  <a:latin typeface="Arial" charset="0"/>
                </a:rPr>
                <a:t>удаа</a:t>
              </a:r>
              <a:r>
                <a:rPr lang="en-US" sz="2800" b="1">
                  <a:solidFill>
                    <a:srgbClr val="000000"/>
                  </a:solidFill>
                  <a:latin typeface="Arial" charset="0"/>
                </a:rPr>
                <a:t>)</a:t>
              </a:r>
            </a:p>
          </p:txBody>
        </p:sp>
        <p:sp>
          <p:nvSpPr>
            <p:cNvPr id="75792" name="Rectangle 15"/>
            <p:cNvSpPr>
              <a:spLocks noChangeArrowheads="1"/>
            </p:cNvSpPr>
            <p:nvPr/>
          </p:nvSpPr>
          <p:spPr bwMode="auto">
            <a:xfrm>
              <a:off x="3838" y="2972"/>
              <a:ext cx="1848"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latin typeface="Arial" charset="0"/>
                </a:rPr>
                <a:t> “</a:t>
              </a:r>
              <a:r>
                <a:rPr lang="mn-MN" sz="2800" b="1">
                  <a:solidFill>
                    <a:srgbClr val="000000"/>
                  </a:solidFill>
                  <a:latin typeface="Arial" charset="0"/>
                </a:rPr>
                <a:t>мэдлэг</a:t>
              </a:r>
              <a:r>
                <a:rPr lang="en-US" sz="2800" b="1">
                  <a:solidFill>
                    <a:srgbClr val="000000"/>
                  </a:solidFill>
                  <a:latin typeface="Arial" charset="0"/>
                </a:rPr>
                <a:t>”</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latin typeface="Arial" charset="0"/>
                </a:rPr>
                <a:t>(16 </a:t>
              </a:r>
              <a:r>
                <a:rPr lang="mn-MN" sz="2800" b="1">
                  <a:solidFill>
                    <a:srgbClr val="000000"/>
                  </a:solidFill>
                  <a:latin typeface="Arial" charset="0"/>
                </a:rPr>
                <a:t>удаа</a:t>
              </a:r>
              <a:r>
                <a:rPr lang="en-US" sz="2800" b="1">
                  <a:solidFill>
                    <a:srgbClr val="000000"/>
                  </a:solidFill>
                  <a:latin typeface="Arial" charset="0"/>
                </a:rPr>
                <a:t>)</a:t>
              </a:r>
            </a:p>
          </p:txBody>
        </p:sp>
        <p:sp>
          <p:nvSpPr>
            <p:cNvPr id="75793" name="Rectangle 16"/>
            <p:cNvSpPr>
              <a:spLocks noChangeArrowheads="1"/>
            </p:cNvSpPr>
            <p:nvPr/>
          </p:nvSpPr>
          <p:spPr bwMode="auto">
            <a:xfrm>
              <a:off x="81" y="3501"/>
              <a:ext cx="1976"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i="1">
                  <a:solidFill>
                    <a:srgbClr val="000000"/>
                  </a:solidFill>
                  <a:latin typeface="Arial" charset="0"/>
                </a:rPr>
                <a:t>Огноо </a:t>
              </a:r>
            </a:p>
          </p:txBody>
        </p:sp>
        <p:sp>
          <p:nvSpPr>
            <p:cNvPr id="75794" name="Rectangle 17"/>
            <p:cNvSpPr>
              <a:spLocks noChangeArrowheads="1"/>
            </p:cNvSpPr>
            <p:nvPr/>
          </p:nvSpPr>
          <p:spPr bwMode="auto">
            <a:xfrm>
              <a:off x="2057" y="3501"/>
              <a:ext cx="1782"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latin typeface="Arial" charset="0"/>
                </a:rPr>
                <a:t> </a:t>
              </a:r>
              <a:r>
                <a:rPr lang="mn-MN" sz="2800" b="1">
                  <a:solidFill>
                    <a:srgbClr val="000000"/>
                  </a:solidFill>
                  <a:latin typeface="Arial" charset="0"/>
                </a:rPr>
                <a:t>МЭ</a:t>
              </a:r>
              <a:r>
                <a:rPr lang="en-US" sz="2800" b="1">
                  <a:solidFill>
                    <a:srgbClr val="000000"/>
                  </a:solidFill>
                  <a:latin typeface="Arial" charset="0"/>
                </a:rPr>
                <a:t> 64</a:t>
              </a:r>
              <a:r>
                <a:rPr lang="mn-MN" sz="2800" b="1">
                  <a:solidFill>
                    <a:srgbClr val="000000"/>
                  </a:solidFill>
                  <a:latin typeface="Arial" charset="0"/>
                </a:rPr>
                <a:t> оны эхэн үе</a:t>
              </a:r>
            </a:p>
          </p:txBody>
        </p:sp>
        <p:sp>
          <p:nvSpPr>
            <p:cNvPr id="75795" name="Rectangle 18"/>
            <p:cNvSpPr>
              <a:spLocks noChangeArrowheads="1"/>
            </p:cNvSpPr>
            <p:nvPr/>
          </p:nvSpPr>
          <p:spPr bwMode="auto">
            <a:xfrm>
              <a:off x="3838" y="3501"/>
              <a:ext cx="1848"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latin typeface="Arial" charset="0"/>
                </a:rPr>
                <a:t> </a:t>
              </a:r>
              <a:r>
                <a:rPr lang="mn-MN" sz="2800" b="1">
                  <a:solidFill>
                    <a:srgbClr val="000000"/>
                  </a:solidFill>
                  <a:latin typeface="Arial" charset="0"/>
                </a:rPr>
                <a:t>МЭ</a:t>
              </a:r>
              <a:r>
                <a:rPr lang="en-US" sz="2800" b="1">
                  <a:solidFill>
                    <a:srgbClr val="000000"/>
                  </a:solidFill>
                  <a:latin typeface="Arial" charset="0"/>
                </a:rPr>
                <a:t> 64</a:t>
              </a:r>
              <a:r>
                <a:rPr lang="mn-MN" sz="2800" b="1">
                  <a:solidFill>
                    <a:srgbClr val="000000"/>
                  </a:solidFill>
                  <a:latin typeface="Arial" charset="0"/>
                </a:rPr>
                <a:t> оны хавар</a:t>
              </a:r>
            </a:p>
          </p:txBody>
        </p:sp>
        <p:sp>
          <p:nvSpPr>
            <p:cNvPr id="75796" name="Rectangle 19"/>
            <p:cNvSpPr>
              <a:spLocks noChangeArrowheads="1"/>
            </p:cNvSpPr>
            <p:nvPr/>
          </p:nvSpPr>
          <p:spPr bwMode="auto">
            <a:xfrm>
              <a:off x="76" y="960"/>
              <a:ext cx="197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latin typeface="Arial" charset="0"/>
                </a:rPr>
                <a:t> </a:t>
              </a:r>
            </a:p>
            <a:p>
              <a:pPr algn="ct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000000"/>
                </a:solidFill>
                <a:latin typeface="Arial" charset="0"/>
              </a:endParaRPr>
            </a:p>
          </p:txBody>
        </p:sp>
        <p:sp>
          <p:nvSpPr>
            <p:cNvPr id="75797" name="Rectangle 20"/>
            <p:cNvSpPr>
              <a:spLocks noChangeArrowheads="1"/>
            </p:cNvSpPr>
            <p:nvPr/>
          </p:nvSpPr>
          <p:spPr bwMode="auto">
            <a:xfrm>
              <a:off x="0" y="960"/>
              <a:ext cx="2126"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798" name="Rectangle 21"/>
            <p:cNvSpPr>
              <a:spLocks noChangeArrowheads="1"/>
            </p:cNvSpPr>
            <p:nvPr/>
          </p:nvSpPr>
          <p:spPr bwMode="auto">
            <a:xfrm>
              <a:off x="2086" y="960"/>
              <a:ext cx="178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a:solidFill>
                    <a:srgbClr val="000000"/>
                  </a:solidFill>
                  <a:latin typeface="Arial" charset="0"/>
                </a:rPr>
                <a:t>1 Петр</a:t>
              </a:r>
            </a:p>
          </p:txBody>
        </p:sp>
        <p:sp>
          <p:nvSpPr>
            <p:cNvPr id="75799" name="Rectangle 22"/>
            <p:cNvSpPr>
              <a:spLocks noChangeArrowheads="1"/>
            </p:cNvSpPr>
            <p:nvPr/>
          </p:nvSpPr>
          <p:spPr bwMode="auto">
            <a:xfrm>
              <a:off x="2010" y="960"/>
              <a:ext cx="193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800" name="Rectangle 23"/>
            <p:cNvSpPr>
              <a:spLocks noChangeArrowheads="1"/>
            </p:cNvSpPr>
            <p:nvPr/>
          </p:nvSpPr>
          <p:spPr bwMode="auto">
            <a:xfrm>
              <a:off x="3839" y="960"/>
              <a:ext cx="1848"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a:solidFill>
                    <a:srgbClr val="000000"/>
                  </a:solidFill>
                  <a:latin typeface="Arial" charset="0"/>
                </a:rPr>
                <a:t>2 Петр</a:t>
              </a:r>
            </a:p>
          </p:txBody>
        </p:sp>
        <p:sp>
          <p:nvSpPr>
            <p:cNvPr id="75801" name="Rectangle 24"/>
            <p:cNvSpPr>
              <a:spLocks noChangeArrowheads="1"/>
            </p:cNvSpPr>
            <p:nvPr/>
          </p:nvSpPr>
          <p:spPr bwMode="auto">
            <a:xfrm>
              <a:off x="3763" y="960"/>
              <a:ext cx="1999"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2590800" y="304800"/>
            <a:ext cx="3962400" cy="7620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0000"/>
                </a:solidFill>
                <a:latin typeface="Arial" charset="0"/>
              </a:rPr>
              <a:t>Гол сэдэв</a:t>
            </a:r>
          </a:p>
        </p:txBody>
      </p:sp>
      <p:sp>
        <p:nvSpPr>
          <p:cNvPr id="77827" name="Rectangle 2"/>
          <p:cNvSpPr>
            <a:spLocks noChangeArrowheads="1"/>
          </p:cNvSpPr>
          <p:nvPr/>
        </p:nvSpPr>
        <p:spPr bwMode="auto">
          <a:xfrm>
            <a:off x="609600" y="1189038"/>
            <a:ext cx="8153400"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Arial" charset="0"/>
              </a:rPr>
              <a:t>Мэдлэг…</a:t>
            </a:r>
          </a:p>
          <a:p>
            <a:pPr>
              <a:spcBef>
                <a:spcPts val="12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Arial" charset="0"/>
              </a:rPr>
              <a:t>Бүлэг 1	сүнслэг өсөлт</a:t>
            </a:r>
          </a:p>
          <a:p>
            <a:pPr>
              <a:spcBef>
                <a:spcPts val="3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Arial" charset="0"/>
              </a:rPr>
              <a:t>Бүлэг 2	хуурамч сургаалтай тэмцэх</a:t>
            </a:r>
          </a:p>
          <a:p>
            <a:pPr>
              <a:spcBef>
                <a:spcPts val="3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Arial" charset="0"/>
              </a:rPr>
              <a:t>Бүлэг 3	найдсаар байх</a:t>
            </a:r>
          </a:p>
        </p:txBody>
      </p:sp>
      <p:sp>
        <p:nvSpPr>
          <p:cNvPr id="77828" name="Text Box 3"/>
          <p:cNvSpPr txBox="1">
            <a:spLocks noChangeArrowheads="1"/>
          </p:cNvSpPr>
          <p:nvPr/>
        </p:nvSpPr>
        <p:spPr bwMode="auto">
          <a:xfrm>
            <a:off x="381000" y="3886200"/>
            <a:ext cx="845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en-US" sz="2800" b="1" i="1">
                <a:solidFill>
                  <a:srgbClr val="000000"/>
                </a:solidFill>
                <a:latin typeface="Arial" charset="0"/>
              </a:rPr>
              <a:t>Петр хойд Азийн итгэгчдэд худал сургаал болон Бурхангүй, итгэлгүй байдалтай  тэмцэхийн тулд мөн чанарын мэдлэг, худал сургаал номлогчдын үймүүлэлт болон Есүс Христийн ивээл хайрын талаар сануулжээ.</a:t>
            </a:r>
          </a:p>
        </p:txBody>
      </p:sp>
      <p:sp>
        <p:nvSpPr>
          <p:cNvPr id="77829" name="Rectangle 4"/>
          <p:cNvSpPr>
            <a:spLocks noChangeArrowheads="1"/>
          </p:cNvSpPr>
          <p:nvPr/>
        </p:nvSpPr>
        <p:spPr bwMode="auto">
          <a:xfrm>
            <a:off x="993775" y="3187700"/>
            <a:ext cx="7477125"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sng">
                <a:solidFill>
                  <a:srgbClr val="000000"/>
                </a:solidFill>
                <a:latin typeface="Arial" charset="0"/>
              </a:rPr>
              <a:t>Дүгнэлт</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2286000" y="2286000"/>
            <a:ext cx="4343400" cy="838200"/>
          </a:xfrm>
          <a:prstGeom prst="rect">
            <a:avLst/>
          </a:prstGeom>
          <a:solidFill>
            <a:srgbClr val="FFCC00"/>
          </a:solidFill>
          <a:ln w="1260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u="sng">
                <a:solidFill>
                  <a:srgbClr val="000000"/>
                </a:solidFill>
                <a:latin typeface="Arial" charset="0"/>
                <a:cs typeface="Arial Unicode MS" charset="0"/>
              </a:rPr>
              <a:t>Түлхүүр ишлэл</a:t>
            </a:r>
          </a:p>
        </p:txBody>
      </p:sp>
      <p:sp>
        <p:nvSpPr>
          <p:cNvPr id="79875" name="Rectangle 2"/>
          <p:cNvSpPr>
            <a:spLocks noChangeArrowheads="1"/>
          </p:cNvSpPr>
          <p:nvPr/>
        </p:nvSpPr>
        <p:spPr bwMode="auto">
          <a:xfrm>
            <a:off x="3048000" y="228600"/>
            <a:ext cx="2971800" cy="685800"/>
          </a:xfrm>
          <a:prstGeom prst="rect">
            <a:avLst/>
          </a:prstGeom>
          <a:solidFill>
            <a:srgbClr val="FFCC00"/>
          </a:solidFill>
          <a:ln w="1260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sng">
                <a:solidFill>
                  <a:srgbClr val="000000"/>
                </a:solidFill>
                <a:latin typeface="Arial" charset="0"/>
                <a:cs typeface="Arial Unicode MS" charset="0"/>
              </a:rPr>
              <a:t>Түлхүүр үг</a:t>
            </a:r>
          </a:p>
        </p:txBody>
      </p:sp>
      <p:sp>
        <p:nvSpPr>
          <p:cNvPr id="79876" name="Text Box 3"/>
          <p:cNvSpPr txBox="1">
            <a:spLocks noChangeArrowheads="1"/>
          </p:cNvSpPr>
          <p:nvPr/>
        </p:nvSpPr>
        <p:spPr bwMode="auto">
          <a:xfrm>
            <a:off x="2133600" y="990600"/>
            <a:ext cx="48006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2000"/>
              </a:spcBef>
            </a:pPr>
            <a:r>
              <a:rPr lang="en-US" sz="3200" b="1">
                <a:solidFill>
                  <a:srgbClr val="000000"/>
                </a:solidFill>
                <a:latin typeface="Arial" charset="0"/>
              </a:rPr>
              <a:t>Мэдлэг</a:t>
            </a:r>
          </a:p>
          <a:p>
            <a:pPr algn="ctr" eaLnBrk="1" hangingPunct="1"/>
            <a:r>
              <a:rPr lang="en-US" b="1">
                <a:solidFill>
                  <a:srgbClr val="000000"/>
                </a:solidFill>
                <a:latin typeface="Arial" charset="0"/>
              </a:rPr>
              <a:t>(</a:t>
            </a:r>
            <a:r>
              <a:rPr lang="mn-MN" b="1">
                <a:solidFill>
                  <a:srgbClr val="000000"/>
                </a:solidFill>
                <a:latin typeface="Arial" charset="0"/>
              </a:rPr>
              <a:t>хуурамч багш нарыг цэвэрлэх</a:t>
            </a:r>
            <a:r>
              <a:rPr lang="en-US" b="1">
                <a:solidFill>
                  <a:srgbClr val="000000"/>
                </a:solidFill>
                <a:latin typeface="Arial" charset="0"/>
              </a:rPr>
              <a:t>)</a:t>
            </a:r>
          </a:p>
        </p:txBody>
      </p:sp>
      <p:sp>
        <p:nvSpPr>
          <p:cNvPr id="79877" name="Text Box 4"/>
          <p:cNvSpPr txBox="1">
            <a:spLocks noChangeArrowheads="1"/>
          </p:cNvSpPr>
          <p:nvPr/>
        </p:nvSpPr>
        <p:spPr bwMode="auto">
          <a:xfrm>
            <a:off x="304800" y="3257550"/>
            <a:ext cx="85344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spcBef>
                <a:spcPts val="1750"/>
              </a:spcBef>
            </a:pPr>
            <a:r>
              <a:rPr lang="en-US" b="1">
                <a:solidFill>
                  <a:srgbClr val="000000"/>
                </a:solidFill>
                <a:latin typeface="Arial" charset="0"/>
              </a:rPr>
              <a:t>2 </a:t>
            </a:r>
            <a:r>
              <a:rPr lang="mn-MN" b="1">
                <a:solidFill>
                  <a:srgbClr val="000000"/>
                </a:solidFill>
                <a:latin typeface="Arial" charset="0"/>
              </a:rPr>
              <a:t>Петр</a:t>
            </a:r>
            <a:r>
              <a:rPr lang="en-US" b="1">
                <a:solidFill>
                  <a:srgbClr val="000000"/>
                </a:solidFill>
                <a:latin typeface="Arial" charset="0"/>
              </a:rPr>
              <a:t> 3:17 - 1 </a:t>
            </a:r>
            <a:r>
              <a:rPr lang="mn-MN" b="1">
                <a:solidFill>
                  <a:srgbClr val="000000"/>
                </a:solidFill>
                <a:latin typeface="Arial" charset="0"/>
              </a:rPr>
              <a:t>Иохан</a:t>
            </a:r>
            <a:r>
              <a:rPr lang="en-US" b="1">
                <a:solidFill>
                  <a:srgbClr val="000000"/>
                </a:solidFill>
                <a:latin typeface="Arial" charset="0"/>
              </a:rPr>
              <a:t> 1:1</a:t>
            </a:r>
          </a:p>
          <a:p>
            <a:pPr algn="ctr" eaLnBrk="1" hangingPunct="1">
              <a:spcBef>
                <a:spcPts val="1750"/>
              </a:spcBef>
            </a:pPr>
            <a:r>
              <a:rPr lang="mn-MN">
                <a:solidFill>
                  <a:srgbClr val="000000"/>
                </a:solidFill>
                <a:latin typeface="Arial" charset="0"/>
              </a:rPr>
              <a:t>Тиймээс хайртууд минь, та нар үүнийг урдаас мэдэж, өөрсдийгөө сэргийл. Эс тэгвэл та нар ёс зарчимгүй хүмүүсийн төөрөгдөлд автаж, тогтвортой байдлаа алдчих вий. Харин бидний Эзэн бөгөөд Аврагч Есүс Христийн нигүүлсэл дотор  өсөгтүн. Эдүгээ болон мөнхийн өдөрт аль алинд нь Түүнд алдар байх болтугай</a:t>
            </a:r>
            <a:r>
              <a:rPr lang="en-US">
                <a:solidFill>
                  <a:srgbClr val="000000"/>
                </a:solidFill>
                <a:latin typeface="Arial" charset="0"/>
              </a:rPr>
              <a:t>! </a:t>
            </a:r>
            <a:r>
              <a:rPr lang="mn-MN">
                <a:solidFill>
                  <a:srgbClr val="000000"/>
                </a:solidFill>
                <a:latin typeface="Arial" charset="0"/>
              </a:rPr>
              <a:t>Амен</a:t>
            </a:r>
            <a:r>
              <a:rPr lang="en-US">
                <a:solidFill>
                  <a:srgbClr val="000000"/>
                </a:solidFill>
                <a:latin typeface="Arial"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1219200" y="914400"/>
            <a:ext cx="6324600" cy="1349375"/>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600" b="1">
                <a:solidFill>
                  <a:srgbClr val="000000"/>
                </a:solidFill>
                <a:latin typeface="Arial" charset="0"/>
              </a:rPr>
              <a:t>1-3 Иохан</a:t>
            </a:r>
          </a:p>
        </p:txBody>
      </p:sp>
      <p:sp>
        <p:nvSpPr>
          <p:cNvPr id="81923" name="Rectangle 2"/>
          <p:cNvSpPr>
            <a:spLocks noChangeArrowheads="1"/>
          </p:cNvSpPr>
          <p:nvPr/>
        </p:nvSpPr>
        <p:spPr bwMode="auto">
          <a:xfrm>
            <a:off x="1752600" y="2286000"/>
            <a:ext cx="5257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lnSpc>
                <a:spcPct val="90000"/>
              </a:lnSpc>
              <a:spcBef>
                <a:spcPts val="9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0000"/>
                </a:solidFill>
                <a:latin typeface="Arial" charset="0"/>
              </a:rPr>
              <a:t>Итгэлээр алхах</a:t>
            </a:r>
          </a:p>
        </p:txBody>
      </p:sp>
      <p:sp>
        <p:nvSpPr>
          <p:cNvPr id="35843" name="Text Box 3"/>
          <p:cNvSpPr txBox="1">
            <a:spLocks noChangeArrowheads="1"/>
          </p:cNvSpPr>
          <p:nvPr/>
        </p:nvSpPr>
        <p:spPr bwMode="auto">
          <a:xfrm>
            <a:off x="914400" y="3200400"/>
            <a:ext cx="754380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9pPr>
          </a:lstStyle>
          <a:p>
            <a:pPr eaLnBrk="1" hangingPunct="1">
              <a:spcBef>
                <a:spcPts val="1750"/>
              </a:spcBef>
            </a:pPr>
            <a:r>
              <a:rPr lang="en-US" sz="2800" b="1">
                <a:solidFill>
                  <a:srgbClr val="000000"/>
                </a:solidFill>
                <a:latin typeface="Arial" charset="0"/>
              </a:rPr>
              <a:t>1 Иохан:	Нөхөрлөхийн баяр хөөр</a:t>
            </a:r>
          </a:p>
          <a:p>
            <a:pPr eaLnBrk="1" hangingPunct="1">
              <a:spcBef>
                <a:spcPts val="1750"/>
              </a:spcBef>
            </a:pPr>
            <a:r>
              <a:rPr lang="en-US" sz="2800" b="1">
                <a:solidFill>
                  <a:srgbClr val="000000"/>
                </a:solidFill>
                <a:latin typeface="Arial" charset="0"/>
              </a:rPr>
              <a:t>2 Иохан:	Худал сургаал заагчдын шийтгэл</a:t>
            </a:r>
          </a:p>
          <a:p>
            <a:pPr eaLnBrk="1">
              <a:spcBef>
                <a:spcPts val="1750"/>
              </a:spcBef>
            </a:pPr>
            <a:r>
              <a:rPr lang="en-US" sz="2800" b="1">
                <a:solidFill>
                  <a:srgbClr val="000000"/>
                </a:solidFill>
                <a:latin typeface="Arial" charset="0"/>
                <a:cs typeface="Arial Unicode MS" charset="0"/>
              </a:rPr>
              <a:t>3 Иохан:	Зочломтгой байдлын баяр хөөр</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5843">
                                            <p:txEl>
                                              <p:pRg st="0" end="0"/>
                                            </p:txEl>
                                          </p:spTgt>
                                        </p:tgtEl>
                                        <p:attrNameLst>
                                          <p:attrName>style.visibility</p:attrName>
                                        </p:attrNameLst>
                                      </p:cBhvr>
                                      <p:to>
                                        <p:strVal val="visible"/>
                                      </p:to>
                                    </p:set>
                                    <p:anim calcmode="lin" valueType="num">
                                      <p:cBhvr additive="repl">
                                        <p:cTn id="7" dur="500" fill="hold"/>
                                        <p:tgtEl>
                                          <p:spTgt spid="35843">
                                            <p:txEl>
                                              <p:pRg st="0" end="0"/>
                                            </p:txEl>
                                          </p:spTgt>
                                        </p:tgtEl>
                                        <p:attrNameLst>
                                          <p:attrName>ppt_x</p:attrName>
                                        </p:attrNameLst>
                                      </p:cBhvr>
                                      <p:tavLst>
                                        <p:tav>
                                          <p:val>
                                            <p:strVal val="0-#ppt_w/2"/>
                                          </p:val>
                                        </p:tav>
                                        <p:tav>
                                          <p:val>
                                            <p:strVal val="#ppt_x"/>
                                          </p:val>
                                        </p:tav>
                                      </p:tavLst>
                                    </p:anim>
                                    <p:anim calcmode="lin" valueType="num">
                                      <p:cBhvr additive="repl">
                                        <p:cTn id="8" dur="500" fill="hold"/>
                                        <p:tgtEl>
                                          <p:spTgt spid="35843">
                                            <p:txEl>
                                              <p:pRg st="0" end="0"/>
                                            </p:txEl>
                                          </p:spTgt>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35843">
                                            <p:txEl>
                                              <p:pRg st="1" end="1"/>
                                            </p:txEl>
                                          </p:spTgt>
                                        </p:tgtEl>
                                        <p:attrNameLst>
                                          <p:attrName>style.visibility</p:attrName>
                                        </p:attrNameLst>
                                      </p:cBhvr>
                                      <p:to>
                                        <p:strVal val="visible"/>
                                      </p:to>
                                    </p:set>
                                    <p:anim calcmode="lin" valueType="num">
                                      <p:cBhvr additive="repl">
                                        <p:cTn id="13" dur="500" fill="hold"/>
                                        <p:tgtEl>
                                          <p:spTgt spid="35843">
                                            <p:txEl>
                                              <p:pRg st="1" end="1"/>
                                            </p:txEl>
                                          </p:spTgt>
                                        </p:tgtEl>
                                        <p:attrNameLst>
                                          <p:attrName>ppt_x</p:attrName>
                                        </p:attrNameLst>
                                      </p:cBhvr>
                                      <p:tavLst>
                                        <p:tav>
                                          <p:val>
                                            <p:strVal val="0-#ppt_w/2"/>
                                          </p:val>
                                        </p:tav>
                                        <p:tav>
                                          <p:val>
                                            <p:strVal val="#ppt_x"/>
                                          </p:val>
                                        </p:tav>
                                      </p:tavLst>
                                    </p:anim>
                                    <p:anim calcmode="lin" valueType="num">
                                      <p:cBhvr additive="repl">
                                        <p:cTn id="14" dur="500" fill="hold"/>
                                        <p:tgtEl>
                                          <p:spTgt spid="35843">
                                            <p:txEl>
                                              <p:pRg st="1" end="1"/>
                                            </p:txEl>
                                          </p:spTgt>
                                        </p:tgtEl>
                                        <p:attrNameLst>
                                          <p:attrName>ppt_y</p:attrName>
                                        </p:attrNameLst>
                                      </p:cBhvr>
                                      <p:tavLst>
                                        <p:tav>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35843">
                                            <p:txEl>
                                              <p:pRg st="2" end="2"/>
                                            </p:txEl>
                                          </p:spTgt>
                                        </p:tgtEl>
                                        <p:attrNameLst>
                                          <p:attrName>style.visibility</p:attrName>
                                        </p:attrNameLst>
                                      </p:cBhvr>
                                      <p:to>
                                        <p:strVal val="visible"/>
                                      </p:to>
                                    </p:set>
                                    <p:anim calcmode="lin" valueType="num">
                                      <p:cBhvr additive="repl">
                                        <p:cTn id="19" dur="500" fill="hold"/>
                                        <p:tgtEl>
                                          <p:spTgt spid="35843">
                                            <p:txEl>
                                              <p:pRg st="2" end="2"/>
                                            </p:txEl>
                                          </p:spTgt>
                                        </p:tgtEl>
                                        <p:attrNameLst>
                                          <p:attrName>ppt_x</p:attrName>
                                        </p:attrNameLst>
                                      </p:cBhvr>
                                      <p:tavLst>
                                        <p:tav>
                                          <p:val>
                                            <p:strVal val="0-#ppt_w/2"/>
                                          </p:val>
                                        </p:tav>
                                        <p:tav>
                                          <p:val>
                                            <p:strVal val="#ppt_x"/>
                                          </p:val>
                                        </p:tav>
                                      </p:tavLst>
                                    </p:anim>
                                    <p:anim calcmode="lin" valueType="num">
                                      <p:cBhvr additive="repl">
                                        <p:cTn id="20" dur="500" fill="hold"/>
                                        <p:tgtEl>
                                          <p:spTgt spid="35843">
                                            <p:txEl>
                                              <p:pRg st="2" end="2"/>
                                            </p:txEl>
                                          </p:spTgt>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152400" y="152400"/>
            <a:ext cx="8839200" cy="32766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r>
              <a:rPr lang="mn-MN" sz="2800" b="1">
                <a:solidFill>
                  <a:srgbClr val="000000"/>
                </a:solidFill>
                <a:latin typeface="Arial Narrow" charset="0"/>
              </a:rPr>
              <a:t>Гол эсэргүүцэж байгаа үзлүүд</a:t>
            </a:r>
            <a:r>
              <a:rPr lang="en-US" sz="2800" b="1">
                <a:solidFill>
                  <a:srgbClr val="000000"/>
                </a:solidFill>
                <a:latin typeface="Arial Narrow" charset="0"/>
              </a:rPr>
              <a:t>: </a:t>
            </a:r>
          </a:p>
          <a:p>
            <a:pPr eaLnBrk="1" hangingPunct="1">
              <a:buFont typeface="Times New Roman" charset="0"/>
              <a:buAutoNum type="arabicPeriod"/>
            </a:pPr>
            <a:r>
              <a:rPr lang="mn-MN" b="1">
                <a:solidFill>
                  <a:srgbClr val="000000"/>
                </a:solidFill>
                <a:latin typeface="Arial Narrow" charset="0"/>
              </a:rPr>
              <a:t>2 Иохан-ны захиаг “Ахлагч Иохан” эсвэл “Санваартан Иохан” гэж танигдсан  нэгэн бичсэн. .</a:t>
            </a:r>
          </a:p>
          <a:p>
            <a:pPr eaLnBrk="1" hangingPunct="1">
              <a:buFont typeface="Times New Roman" charset="0"/>
              <a:buAutoNum type="arabicPeriod"/>
            </a:pPr>
            <a:r>
              <a:rPr lang="mn-MN" b="1">
                <a:solidFill>
                  <a:srgbClr val="000000"/>
                </a:solidFill>
                <a:latin typeface="Arial Narrow" charset="0"/>
              </a:rPr>
              <a:t>Иоханы дагалдагч энэ номыг бичсэн. Папиас “</a:t>
            </a:r>
            <a:r>
              <a:rPr lang="mn-MN" b="1">
                <a:solidFill>
                  <a:srgbClr val="000000"/>
                </a:solidFill>
              </a:rPr>
              <a:t>Ахлагч Иохан</a:t>
            </a:r>
            <a:r>
              <a:rPr lang="mn-MN" b="1">
                <a:solidFill>
                  <a:srgbClr val="000000"/>
                </a:solidFill>
                <a:latin typeface="Arial Narrow" charset="0"/>
              </a:rPr>
              <a:t>”</a:t>
            </a:r>
            <a:r>
              <a:rPr lang="en-US" sz="2800" b="1">
                <a:solidFill>
                  <a:srgbClr val="000000"/>
                </a:solidFill>
                <a:latin typeface="Arial Narrow" charset="0"/>
              </a:rPr>
              <a:t>  </a:t>
            </a:r>
            <a:r>
              <a:rPr lang="mn-MN" b="1">
                <a:solidFill>
                  <a:srgbClr val="000000"/>
                </a:solidFill>
                <a:latin typeface="Arial Narrow" charset="0"/>
              </a:rPr>
              <a:t>“Элч Иохан” хоёрын хооронд ялгааг гаргах хичээсэн нь харагддаг ч жинхэнэ элч нарыг дурьдахдаа ахлагч гэсэн үгийг хэрэглэсэн, тиймээс </a:t>
            </a:r>
            <a:r>
              <a:rPr lang="en-US" sz="2800" b="1">
                <a:solidFill>
                  <a:srgbClr val="000000"/>
                </a:solidFill>
                <a:latin typeface="Arial Narrow" charset="0"/>
              </a:rPr>
              <a:t> </a:t>
            </a:r>
            <a:r>
              <a:rPr lang="mn-MN" sz="2800" b="1">
                <a:solidFill>
                  <a:srgbClr val="000000"/>
                </a:solidFill>
                <a:latin typeface="Arial Narrow" charset="0"/>
              </a:rPr>
              <a:t>тэр </a:t>
            </a:r>
            <a:r>
              <a:rPr lang="en-US" b="1">
                <a:solidFill>
                  <a:srgbClr val="000000"/>
                </a:solidFill>
                <a:latin typeface="Arial Narrow" charset="0"/>
              </a:rPr>
              <a:t>“2 </a:t>
            </a:r>
            <a:r>
              <a:rPr lang="mn-MN" b="1">
                <a:solidFill>
                  <a:srgbClr val="000000"/>
                </a:solidFill>
                <a:latin typeface="Arial Narrow" charset="0"/>
              </a:rPr>
              <a:t>хүн</a:t>
            </a:r>
            <a:r>
              <a:rPr lang="en-US" b="1">
                <a:solidFill>
                  <a:srgbClr val="000000"/>
                </a:solidFill>
                <a:latin typeface="Arial Narrow" charset="0"/>
              </a:rPr>
              <a:t>”</a:t>
            </a:r>
            <a:r>
              <a:rPr lang="mn-MN" b="1">
                <a:solidFill>
                  <a:srgbClr val="000000"/>
                </a:solidFill>
                <a:latin typeface="Arial Narrow" charset="0"/>
              </a:rPr>
              <a:t> нь нэг хүн байх магадлалтай гэж тайлбарлагдах ёстой.</a:t>
            </a:r>
          </a:p>
        </p:txBody>
      </p:sp>
      <p:sp>
        <p:nvSpPr>
          <p:cNvPr id="83971" name="Text Box 2"/>
          <p:cNvSpPr txBox="1">
            <a:spLocks noChangeArrowheads="1"/>
          </p:cNvSpPr>
          <p:nvPr/>
        </p:nvSpPr>
        <p:spPr bwMode="auto">
          <a:xfrm>
            <a:off x="76200" y="3429000"/>
            <a:ext cx="8915400" cy="32766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r>
              <a:rPr lang="mn-MN" b="1" u="sng">
                <a:solidFill>
                  <a:srgbClr val="000000"/>
                </a:solidFill>
                <a:latin typeface="Arial" charset="0"/>
              </a:rPr>
              <a:t>Дотоод нотолгоо</a:t>
            </a:r>
          </a:p>
          <a:p>
            <a:pPr eaLnBrk="1" hangingPunct="1">
              <a:buFont typeface="Times New Roman" charset="0"/>
              <a:buAutoNum type="arabicPeriod"/>
            </a:pPr>
            <a:r>
              <a:rPr lang="mn-MN" b="1">
                <a:solidFill>
                  <a:srgbClr val="000000"/>
                </a:solidFill>
                <a:latin typeface="Arial" charset="0"/>
              </a:rPr>
              <a:t>Захианы агуулга нь Иохан зохиогч гэдгийг батлах хүчтэй заншлыг дэмждэг. </a:t>
            </a:r>
          </a:p>
          <a:p>
            <a:pPr eaLnBrk="1" hangingPunct="1">
              <a:buFont typeface="Times New Roman" charset="0"/>
              <a:buAutoNum type="arabicPeriod"/>
            </a:pPr>
            <a:r>
              <a:rPr lang="mn-MN" b="1">
                <a:solidFill>
                  <a:srgbClr val="000000"/>
                </a:solidFill>
                <a:latin typeface="Arial" charset="0"/>
              </a:rPr>
              <a:t>Түүний нэр дурьдаагүй ч  </a:t>
            </a:r>
            <a:r>
              <a:rPr lang="en-US" b="1">
                <a:solidFill>
                  <a:srgbClr val="000000"/>
                </a:solidFill>
              </a:rPr>
              <a:t>(2:19; 4:6, 14)</a:t>
            </a:r>
            <a:r>
              <a:rPr lang="mn-MN" b="1">
                <a:solidFill>
                  <a:srgbClr val="000000"/>
                </a:solidFill>
                <a:latin typeface="Arial" charset="0"/>
              </a:rPr>
              <a:t> итгэлээр илэрхийлэгдсэн аугаа эрх мэдлийн эзэн гэрч юм </a:t>
            </a:r>
            <a:r>
              <a:rPr lang="en-US" b="1">
                <a:solidFill>
                  <a:srgbClr val="000000"/>
                </a:solidFill>
              </a:rPr>
              <a:t>(1:1-4)</a:t>
            </a:r>
            <a:r>
              <a:rPr lang="mn-MN" b="1">
                <a:solidFill>
                  <a:srgbClr val="000000"/>
                </a:solidFill>
                <a:latin typeface="Arial" charset="0"/>
              </a:rPr>
              <a:t>.</a:t>
            </a:r>
          </a:p>
          <a:p>
            <a:pPr eaLnBrk="1" hangingPunct="1">
              <a:buFont typeface="Times New Roman" charset="0"/>
              <a:buAutoNum type="arabicPeriod"/>
            </a:pPr>
            <a:r>
              <a:rPr lang="mn-MN" b="1">
                <a:solidFill>
                  <a:srgbClr val="000000"/>
                </a:solidFill>
                <a:latin typeface="Arial" charset="0"/>
              </a:rPr>
              <a:t>Энэ загвар нь 4 дэх сайн мэдээтэй маш төстэй байдаг.</a:t>
            </a:r>
          </a:p>
          <a:p>
            <a:pPr eaLnBrk="1" hangingPunct="1">
              <a:buClrTx/>
              <a:buSzTx/>
              <a:buFontTx/>
              <a:buNone/>
            </a:pPr>
            <a:endParaRPr lang="mn-MN" b="1">
              <a:solidFill>
                <a:srgbClr val="000000"/>
              </a:solidFill>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2286000" y="136525"/>
            <a:ext cx="4419600" cy="642938"/>
          </a:xfrm>
          <a:prstGeom prst="rect">
            <a:avLst/>
          </a:prstGeom>
          <a:solidFill>
            <a:srgbClr val="FFCC00"/>
          </a:solidFill>
          <a:ln w="12600">
            <a:solidFill>
              <a:srgbClr val="000000"/>
            </a:solidFill>
            <a:miter lim="800000"/>
            <a:headEnd/>
            <a:tailEnd/>
          </a:ln>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en-US" sz="3600" b="1">
                <a:solidFill>
                  <a:srgbClr val="000000"/>
                </a:solidFill>
                <a:latin typeface="Arial" charset="0"/>
              </a:rPr>
              <a:t>Зохиогчийн тухай</a:t>
            </a:r>
          </a:p>
        </p:txBody>
      </p:sp>
      <p:sp>
        <p:nvSpPr>
          <p:cNvPr id="86019" name="Text Box 2"/>
          <p:cNvSpPr txBox="1">
            <a:spLocks noChangeArrowheads="1"/>
          </p:cNvSpPr>
          <p:nvPr/>
        </p:nvSpPr>
        <p:spPr bwMode="auto">
          <a:xfrm>
            <a:off x="152400" y="9144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957263"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r>
              <a:rPr lang="en-US" b="1" u="sng">
                <a:solidFill>
                  <a:srgbClr val="000000"/>
                </a:solidFill>
                <a:latin typeface="Arial" charset="0"/>
              </a:rPr>
              <a:t>Гадаад нотолгоо</a:t>
            </a:r>
          </a:p>
          <a:p>
            <a:pPr eaLnBrk="1" hangingPunct="1"/>
            <a:r>
              <a:rPr lang="en-US" sz="2000" b="1">
                <a:solidFill>
                  <a:srgbClr val="000000"/>
                </a:solidFill>
                <a:latin typeface="Arial Narrow" charset="0"/>
              </a:rPr>
              <a:t>1 Иохан ерөнхий захидлуудын хамгийн сайн болох нь нотлогдсон захиа юм. </a:t>
            </a:r>
          </a:p>
          <a:p>
            <a:pPr eaLnBrk="1" hangingPunct="1"/>
            <a:r>
              <a:rPr lang="en-US" sz="2000" b="1">
                <a:solidFill>
                  <a:srgbClr val="000000"/>
                </a:solidFill>
                <a:latin typeface="Arial Narrow" charset="0"/>
              </a:rPr>
              <a:t> </a:t>
            </a:r>
          </a:p>
          <a:p>
            <a:pPr eaLnBrk="1" hangingPunct="1">
              <a:buFont typeface="Times New Roman" charset="0"/>
              <a:buAutoNum type="arabicPeriod"/>
            </a:pPr>
            <a:r>
              <a:rPr lang="en-US" sz="2600" b="1">
                <a:solidFill>
                  <a:srgbClr val="000000"/>
                </a:solidFill>
                <a:latin typeface="Arial Narrow" charset="0"/>
              </a:rPr>
              <a:t>Иохан бичсэн болох нь ном бичигдснээс удалгүй нотлогдсон. </a:t>
            </a:r>
          </a:p>
          <a:p>
            <a:pPr lvl="1" eaLnBrk="1" hangingPunct="1">
              <a:buFont typeface="Arial Narrow" charset="0"/>
              <a:buChar char="•"/>
            </a:pPr>
            <a:r>
              <a:rPr lang="en-US" sz="2600" b="1">
                <a:solidFill>
                  <a:srgbClr val="000000"/>
                </a:solidFill>
                <a:latin typeface="Arial Narrow" charset="0"/>
                <a:ea typeface="ＭＳ Ｐゴシック" charset="0"/>
              </a:rPr>
              <a:t>Поликарф бол Иохантай 20 жил мөр зэрэгцэн алхсан нөхөр нь </a:t>
            </a:r>
          </a:p>
          <a:p>
            <a:pPr lvl="1" eaLnBrk="1" hangingPunct="1">
              <a:buFont typeface="Arial Narrow" charset="0"/>
              <a:buChar char="•"/>
            </a:pPr>
            <a:r>
              <a:rPr lang="en-US" sz="2600" b="1">
                <a:solidFill>
                  <a:srgbClr val="000000"/>
                </a:solidFill>
                <a:latin typeface="Arial Narrow" charset="0"/>
                <a:ea typeface="ＭＳ Ｐゴシック" charset="0"/>
              </a:rPr>
              <a:t>Иринаус Иоханы захиануудыг дурдаж хийж буй ажлыг нь сайшаасан байдаг. </a:t>
            </a:r>
          </a:p>
          <a:p>
            <a:pPr lvl="1" eaLnBrk="1" hangingPunct="1">
              <a:buFont typeface="Arial Narrow" charset="0"/>
              <a:buChar char="•"/>
            </a:pPr>
            <a:r>
              <a:rPr lang="en-US" sz="2600" b="1">
                <a:solidFill>
                  <a:srgbClr val="000000"/>
                </a:solidFill>
                <a:latin typeface="Arial Narrow" charset="0"/>
                <a:ea typeface="ＭＳ Ｐゴシック" charset="0"/>
              </a:rPr>
              <a:t>Сүмийн эцгүүд зохиогч нь Иохан гэдгийг хүлээн зөвшөөрсөн: Александрын (МЭ 155-215), Tertullian (МЭ 150-222), Origen (МЭ 185-253), Кидр (МЭ 200-258) мөн Латин, Грекийн бүх эцгүүд.</a:t>
            </a:r>
          </a:p>
          <a:p>
            <a:pPr lvl="1" eaLnBrk="1" hangingPunct="1">
              <a:buFont typeface="Arial Narrow" charset="0"/>
              <a:buChar char="•"/>
            </a:pPr>
            <a:r>
              <a:rPr lang="en-US" sz="2600" b="1">
                <a:solidFill>
                  <a:srgbClr val="000000"/>
                </a:solidFill>
                <a:latin typeface="Arial Narrow" charset="0"/>
                <a:ea typeface="ＭＳ Ｐゴシック" charset="0"/>
              </a:rPr>
              <a:t>Муратон Канон болон хуучин хувилбаруудад 1 Иоханыг Иоханаас үүсэлтэй гэж үзсэн байдаг.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304800" y="304800"/>
            <a:ext cx="8610600" cy="33528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r>
              <a:rPr lang="mn-MN" sz="2600" b="1">
                <a:solidFill>
                  <a:srgbClr val="000000"/>
                </a:solidFill>
                <a:latin typeface="Arial" charset="0"/>
              </a:rPr>
              <a:t>     2, 3 Иоханы зохиогч эндээс урган гарна.</a:t>
            </a:r>
          </a:p>
          <a:p>
            <a:pPr eaLnBrk="1" hangingPunct="1"/>
            <a:endParaRPr lang="en-US" sz="2600" b="1">
              <a:solidFill>
                <a:srgbClr val="000000"/>
              </a:solidFill>
              <a:latin typeface="Arial" charset="0"/>
            </a:endParaRPr>
          </a:p>
          <a:p>
            <a:pPr algn="ctr" eaLnBrk="1" hangingPunct="1"/>
            <a:r>
              <a:rPr lang="mn-MN" sz="2600" b="1" u="sng">
                <a:solidFill>
                  <a:srgbClr val="000000"/>
                </a:solidFill>
                <a:latin typeface="Arial" charset="0"/>
              </a:rPr>
              <a:t>Гадаад нотолгоо</a:t>
            </a:r>
          </a:p>
          <a:p>
            <a:pPr eaLnBrk="1" hangingPunct="1">
              <a:buFont typeface="Arial" charset="0"/>
              <a:buChar char="•"/>
            </a:pPr>
            <a:r>
              <a:rPr lang="mn-MN" sz="2600" b="1">
                <a:solidFill>
                  <a:srgbClr val="000000"/>
                </a:solidFill>
                <a:latin typeface="Arial" charset="0"/>
              </a:rPr>
              <a:t>Сүмийнхэн удаан хугацааны туршид энэ захиаг Элч Иохан бичсэн хэмээн үзэж байсан. </a:t>
            </a:r>
          </a:p>
          <a:p>
            <a:pPr eaLnBrk="1" hangingPunct="1">
              <a:buFont typeface="Arial" charset="0"/>
              <a:buChar char="•"/>
            </a:pPr>
            <a:r>
              <a:rPr lang="mn-MN" sz="2600" b="1">
                <a:solidFill>
                  <a:srgbClr val="000000"/>
                </a:solidFill>
                <a:latin typeface="Arial" charset="0"/>
              </a:rPr>
              <a:t>Тэрээр Бага Ази дахь Эфесийн сүмийн ахлагч байсан ба 1, 3-р Иохан, Илчлэлт номын зохиогч юм. </a:t>
            </a:r>
          </a:p>
          <a:p>
            <a:pPr eaLnBrk="1" hangingPunct="1">
              <a:buClrTx/>
              <a:buSzTx/>
              <a:buFontTx/>
              <a:buNone/>
            </a:pPr>
            <a:r>
              <a:rPr lang="en-US" sz="2600" b="1">
                <a:solidFill>
                  <a:srgbClr val="000000"/>
                </a:solidFill>
                <a:latin typeface="Arial" charset="0"/>
              </a:rPr>
              <a:t> </a:t>
            </a:r>
          </a:p>
        </p:txBody>
      </p:sp>
      <p:sp>
        <p:nvSpPr>
          <p:cNvPr id="88067" name="Text Box 2"/>
          <p:cNvSpPr txBox="1">
            <a:spLocks noChangeArrowheads="1"/>
          </p:cNvSpPr>
          <p:nvPr/>
        </p:nvSpPr>
        <p:spPr bwMode="auto">
          <a:xfrm>
            <a:off x="228600" y="3810000"/>
            <a:ext cx="8686800" cy="28956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algn="ctr" eaLnBrk="1" hangingPunct="1"/>
            <a:r>
              <a:rPr lang="mn-MN" sz="2800" b="1" u="sng">
                <a:solidFill>
                  <a:srgbClr val="000000"/>
                </a:solidFill>
                <a:latin typeface="Arial" charset="0"/>
              </a:rPr>
              <a:t>Дотоод нотолгоо</a:t>
            </a:r>
          </a:p>
          <a:p>
            <a:pPr algn="ctr" eaLnBrk="1" hangingPunct="1"/>
            <a:r>
              <a:rPr lang="en-US" sz="2800" b="1">
                <a:solidFill>
                  <a:srgbClr val="000000"/>
                </a:solidFill>
                <a:latin typeface="Arial" charset="0"/>
              </a:rPr>
              <a:t> </a:t>
            </a:r>
            <a:r>
              <a:rPr lang="mn-MN" sz="2800" b="1">
                <a:solidFill>
                  <a:srgbClr val="000000"/>
                </a:solidFill>
                <a:latin typeface="Arial" charset="0"/>
              </a:rPr>
              <a:t>“Ахлагч” гэдэг нэр нь ерөнхий судалгааг хийхээс өмнө Иохан гэж орчуулагддаг байсан.</a:t>
            </a:r>
          </a:p>
          <a:p>
            <a:pPr eaLnBrk="1" hangingPunct="1">
              <a:buFont typeface="Arial" charset="0"/>
              <a:buChar char="•"/>
            </a:pPr>
            <a:r>
              <a:rPr lang="mn-MN" sz="2800" b="1">
                <a:solidFill>
                  <a:srgbClr val="000000"/>
                </a:solidFill>
                <a:latin typeface="Arial" charset="0"/>
              </a:rPr>
              <a:t>Хайр, хөөр баяр, үнэн гэх мэт сэдвүүд 1 Иохан болоод Иоханы Сайн мэдээнд их адилаар тусгагдсан.</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2286000" y="136525"/>
            <a:ext cx="4419600" cy="642938"/>
          </a:xfrm>
          <a:prstGeom prst="rect">
            <a:avLst/>
          </a:prstGeom>
          <a:solidFill>
            <a:srgbClr val="FFCC00"/>
          </a:solidFill>
          <a:ln w="19080">
            <a:solidFill>
              <a:srgbClr val="000000"/>
            </a:solidFill>
            <a:miter lim="800000"/>
            <a:headEnd/>
            <a:tailEnd/>
          </a:ln>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mn-MN" sz="3600" b="1">
                <a:solidFill>
                  <a:srgbClr val="000000"/>
                </a:solidFill>
                <a:latin typeface="Arial" charset="0"/>
              </a:rPr>
              <a:t>Огноо </a:t>
            </a:r>
          </a:p>
        </p:txBody>
      </p:sp>
      <p:sp>
        <p:nvSpPr>
          <p:cNvPr id="90115" name="Text Box 2"/>
          <p:cNvSpPr txBox="1">
            <a:spLocks noChangeArrowheads="1"/>
          </p:cNvSpPr>
          <p:nvPr/>
        </p:nvSpPr>
        <p:spPr bwMode="auto">
          <a:xfrm>
            <a:off x="658813" y="838200"/>
            <a:ext cx="779938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93713" indent="-493713"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2pPr>
            <a:lvl3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3pPr>
            <a:lvl4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4pPr>
            <a:lvl5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9pPr>
          </a:lstStyle>
          <a:p>
            <a:pPr eaLnBrk="1" hangingPunct="1">
              <a:buFont typeface="Arial" charset="0"/>
              <a:buChar char="•"/>
            </a:pPr>
            <a:r>
              <a:rPr lang="mn-MN" b="1">
                <a:solidFill>
                  <a:srgbClr val="000000"/>
                </a:solidFill>
                <a:latin typeface="Arial" charset="0"/>
              </a:rPr>
              <a:t>Ихэнх хуучныг баримтлагчид 1 Иоханыг МЭ</a:t>
            </a:r>
            <a:r>
              <a:rPr lang="en-US" b="1">
                <a:solidFill>
                  <a:srgbClr val="000000"/>
                </a:solidFill>
                <a:latin typeface="Arial" charset="0"/>
              </a:rPr>
              <a:t> 80-97 </a:t>
            </a:r>
            <a:r>
              <a:rPr lang="mn-MN" b="1">
                <a:solidFill>
                  <a:srgbClr val="000000"/>
                </a:solidFill>
                <a:latin typeface="Arial" charset="0"/>
              </a:rPr>
              <a:t>онд, харин либерал үзэлтнүүд</a:t>
            </a:r>
            <a:r>
              <a:rPr lang="en-US" b="1">
                <a:solidFill>
                  <a:srgbClr val="000000"/>
                </a:solidFill>
                <a:latin typeface="Arial" charset="0"/>
              </a:rPr>
              <a:t> </a:t>
            </a:r>
            <a:r>
              <a:rPr lang="mn-MN" b="1">
                <a:solidFill>
                  <a:srgbClr val="000000"/>
                </a:solidFill>
                <a:latin typeface="Arial" charset="0"/>
              </a:rPr>
              <a:t>МЭ</a:t>
            </a:r>
            <a:r>
              <a:rPr lang="en-US" b="1">
                <a:solidFill>
                  <a:srgbClr val="000000"/>
                </a:solidFill>
                <a:latin typeface="Arial" charset="0"/>
              </a:rPr>
              <a:t> 90-110</a:t>
            </a:r>
            <a:r>
              <a:rPr lang="mn-MN" b="1">
                <a:solidFill>
                  <a:srgbClr val="000000"/>
                </a:solidFill>
                <a:latin typeface="Arial" charset="0"/>
              </a:rPr>
              <a:t> оноос хойш бичигдсэн гэж үздэг.</a:t>
            </a:r>
          </a:p>
          <a:p>
            <a:pPr eaLnBrk="1" hangingPunct="1">
              <a:buFont typeface="Arial" charset="0"/>
              <a:buChar char="•"/>
            </a:pPr>
            <a:r>
              <a:rPr lang="mn-MN" b="1">
                <a:solidFill>
                  <a:srgbClr val="000000"/>
                </a:solidFill>
                <a:latin typeface="Arial" charset="0"/>
              </a:rPr>
              <a:t>Иохан бичиж байх үедээ 80 юм уу түүнээс өндөр настай байсан байна.</a:t>
            </a:r>
          </a:p>
          <a:p>
            <a:pPr eaLnBrk="1" hangingPunct="1">
              <a:buFont typeface="Arial" charset="0"/>
              <a:buChar char="•"/>
            </a:pPr>
            <a:r>
              <a:rPr lang="mn-MN" b="1">
                <a:solidFill>
                  <a:srgbClr val="000000"/>
                </a:solidFill>
                <a:latin typeface="Arial" charset="0"/>
              </a:rPr>
              <a:t>Магадгүй Илчлэлт номоос </a:t>
            </a:r>
            <a:r>
              <a:rPr lang="en-US" b="1">
                <a:solidFill>
                  <a:srgbClr val="000000"/>
                </a:solidFill>
              </a:rPr>
              <a:t>(</a:t>
            </a:r>
            <a:r>
              <a:rPr lang="mn-MN" b="1">
                <a:solidFill>
                  <a:srgbClr val="000000"/>
                </a:solidFill>
              </a:rPr>
              <a:t>МЭ</a:t>
            </a:r>
            <a:r>
              <a:rPr lang="en-US" b="1">
                <a:solidFill>
                  <a:srgbClr val="000000"/>
                </a:solidFill>
              </a:rPr>
              <a:t> 95-96)</a:t>
            </a:r>
            <a:r>
              <a:rPr lang="mn-MN" b="1">
                <a:solidFill>
                  <a:srgbClr val="000000"/>
                </a:solidFill>
              </a:rPr>
              <a:t> өмнө МЭ</a:t>
            </a:r>
            <a:r>
              <a:rPr lang="en-US" b="1">
                <a:solidFill>
                  <a:srgbClr val="000000"/>
                </a:solidFill>
                <a:latin typeface="Arial" charset="0"/>
              </a:rPr>
              <a:t> 85-95 </a:t>
            </a:r>
            <a:r>
              <a:rPr lang="mn-MN" b="1">
                <a:solidFill>
                  <a:srgbClr val="000000"/>
                </a:solidFill>
                <a:latin typeface="Arial" charset="0"/>
              </a:rPr>
              <a:t>онд бичигдсэн байх.</a:t>
            </a:r>
            <a:r>
              <a:rPr lang="en-US" b="1">
                <a:solidFill>
                  <a:srgbClr val="000000"/>
                </a:solidFill>
                <a:latin typeface="Arial" charset="0"/>
              </a:rPr>
              <a:t> </a:t>
            </a:r>
          </a:p>
        </p:txBody>
      </p:sp>
      <p:sp>
        <p:nvSpPr>
          <p:cNvPr id="90116" name="Rectangle 3"/>
          <p:cNvSpPr>
            <a:spLocks noChangeArrowheads="1"/>
          </p:cNvSpPr>
          <p:nvPr/>
        </p:nvSpPr>
        <p:spPr bwMode="auto">
          <a:xfrm>
            <a:off x="2627313" y="3644900"/>
            <a:ext cx="3743325"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3600" b="1" u="sng">
                <a:solidFill>
                  <a:srgbClr val="000000"/>
                </a:solidFill>
                <a:latin typeface="Arial" charset="0"/>
              </a:rPr>
              <a:t>Шалтгаан</a:t>
            </a:r>
          </a:p>
        </p:txBody>
      </p:sp>
      <p:sp>
        <p:nvSpPr>
          <p:cNvPr id="90117" name="Text Box 4"/>
          <p:cNvSpPr txBox="1">
            <a:spLocks noChangeArrowheads="1"/>
          </p:cNvSpPr>
          <p:nvPr/>
        </p:nvSpPr>
        <p:spPr bwMode="auto">
          <a:xfrm>
            <a:off x="611188" y="4508500"/>
            <a:ext cx="79517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93713" indent="-493713"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2pPr>
            <a:lvl3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3pPr>
            <a:lvl4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4pPr>
            <a:lvl5pPr eaLnBrk="0" hangingPunct="0">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93713" algn="l"/>
                <a:tab pos="950913" algn="l"/>
                <a:tab pos="1408113" algn="l"/>
                <a:tab pos="1865313" algn="l"/>
                <a:tab pos="2322513" algn="l"/>
                <a:tab pos="2779713" algn="l"/>
                <a:tab pos="3236913" algn="l"/>
                <a:tab pos="3694113" algn="l"/>
                <a:tab pos="4151313" algn="l"/>
                <a:tab pos="4608513" algn="l"/>
                <a:tab pos="5065713" algn="l"/>
                <a:tab pos="5522913" algn="l"/>
                <a:tab pos="5980113" algn="l"/>
                <a:tab pos="6437313" algn="l"/>
                <a:tab pos="6894513" algn="l"/>
                <a:tab pos="7351713" algn="l"/>
                <a:tab pos="7808913" algn="l"/>
                <a:tab pos="8266113" algn="l"/>
                <a:tab pos="8723313" algn="l"/>
                <a:tab pos="9180513" algn="l"/>
                <a:tab pos="9637713" algn="l"/>
              </a:tabLst>
              <a:defRPr sz="2400">
                <a:solidFill>
                  <a:schemeClr val="bg1"/>
                </a:solidFill>
                <a:latin typeface="Times New Roman" charset="0"/>
                <a:ea typeface="Times New Roman" charset="0"/>
                <a:cs typeface="Times New Roman" charset="0"/>
              </a:defRPr>
            </a:lvl9pPr>
          </a:lstStyle>
          <a:p>
            <a:pPr eaLnBrk="1" hangingPunct="1">
              <a:buFont typeface="Arial" charset="0"/>
              <a:buChar char="•"/>
            </a:pPr>
            <a:r>
              <a:rPr lang="en-US" b="1">
                <a:solidFill>
                  <a:srgbClr val="000000"/>
                </a:solidFill>
                <a:latin typeface="Arial" charset="0"/>
              </a:rPr>
              <a:t>1 </a:t>
            </a:r>
            <a:r>
              <a:rPr lang="mn-MN" b="1">
                <a:solidFill>
                  <a:srgbClr val="000000"/>
                </a:solidFill>
              </a:rPr>
              <a:t>Иохан</a:t>
            </a:r>
            <a:r>
              <a:rPr lang="en-US" b="1">
                <a:solidFill>
                  <a:srgbClr val="000000"/>
                </a:solidFill>
                <a:latin typeface="Arial" charset="0"/>
              </a:rPr>
              <a:t>— Gnosticism</a:t>
            </a:r>
            <a:r>
              <a:rPr lang="mn-MN" b="1">
                <a:solidFill>
                  <a:srgbClr val="000000"/>
                </a:solidFill>
                <a:latin typeface="Arial" charset="0"/>
              </a:rPr>
              <a:t>-тэй тэмцэхийн тулд</a:t>
            </a:r>
          </a:p>
          <a:p>
            <a:pPr eaLnBrk="1" hangingPunct="1">
              <a:buFont typeface="Arial" charset="0"/>
              <a:buChar char="•"/>
            </a:pPr>
            <a:r>
              <a:rPr lang="en-US" b="1">
                <a:solidFill>
                  <a:srgbClr val="000000"/>
                </a:solidFill>
                <a:latin typeface="Arial" charset="0"/>
              </a:rPr>
              <a:t>2 </a:t>
            </a:r>
            <a:r>
              <a:rPr lang="mn-MN" b="1">
                <a:solidFill>
                  <a:srgbClr val="000000"/>
                </a:solidFill>
              </a:rPr>
              <a:t>Иохан</a:t>
            </a:r>
            <a:r>
              <a:rPr lang="en-US" b="1">
                <a:solidFill>
                  <a:srgbClr val="000000"/>
                </a:solidFill>
                <a:latin typeface="Arial" charset="0"/>
              </a:rPr>
              <a:t>—хэрэн хэсэх </a:t>
            </a:r>
            <a:r>
              <a:rPr lang="mn-MN" b="1">
                <a:solidFill>
                  <a:srgbClr val="000000"/>
                </a:solidFill>
                <a:latin typeface="Arial" charset="0"/>
              </a:rPr>
              <a:t>хуурамч номлогчдын тухай анхааруулах</a:t>
            </a:r>
          </a:p>
          <a:p>
            <a:pPr eaLnBrk="1" hangingPunct="1">
              <a:buFont typeface="Arial" charset="0"/>
              <a:buChar char="•"/>
            </a:pPr>
            <a:r>
              <a:rPr lang="en-US" b="1">
                <a:solidFill>
                  <a:srgbClr val="000000"/>
                </a:solidFill>
                <a:latin typeface="Arial" charset="0"/>
              </a:rPr>
              <a:t>3 </a:t>
            </a:r>
            <a:r>
              <a:rPr lang="mn-MN" b="1">
                <a:solidFill>
                  <a:srgbClr val="000000"/>
                </a:solidFill>
                <a:latin typeface="Arial" charset="0"/>
              </a:rPr>
              <a:t>Иохан</a:t>
            </a:r>
            <a:r>
              <a:rPr lang="en-US" b="1">
                <a:solidFill>
                  <a:srgbClr val="000000"/>
                </a:solidFill>
                <a:latin typeface="Arial" charset="0"/>
              </a:rPr>
              <a:t>—үнэний</a:t>
            </a:r>
            <a:r>
              <a:rPr lang="mn-MN" b="1">
                <a:solidFill>
                  <a:srgbClr val="000000"/>
                </a:solidFill>
                <a:latin typeface="Arial" charset="0"/>
              </a:rPr>
              <a:t>г, СМ-г тунхаглагчдыг дэмжих</a:t>
            </a:r>
          </a:p>
          <a:p>
            <a:pPr eaLnBrk="1" hangingPunct="1">
              <a:buClrTx/>
              <a:buSzTx/>
              <a:buFontTx/>
              <a:buNone/>
            </a:pPr>
            <a:endParaRPr lang="mn-MN" b="1">
              <a:solidFill>
                <a:srgbClr val="000000"/>
              </a:solidFill>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228600" y="1219200"/>
            <a:ext cx="3886200" cy="33528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a:r>
              <a:rPr lang="en-US" b="1">
                <a:solidFill>
                  <a:srgbClr val="000000"/>
                </a:solidFill>
                <a:latin typeface="Arial" charset="0"/>
                <a:cs typeface="Arial Unicode MS" charset="0"/>
              </a:rPr>
              <a:t>Docetic Gnosticism Христийн хүний мөн чанарыг (4:2-3) үгүйсгэж, Тэр зүгээр л хүн шиг байсан гэж үзсэн учраас Иохан түүнд хүрсэн гэдгээ бичжээ. (1 Иохан 1:1).</a:t>
            </a:r>
          </a:p>
        </p:txBody>
      </p:sp>
      <p:sp>
        <p:nvSpPr>
          <p:cNvPr id="92163" name="Text Box 2"/>
          <p:cNvSpPr txBox="1">
            <a:spLocks noChangeArrowheads="1"/>
          </p:cNvSpPr>
          <p:nvPr/>
        </p:nvSpPr>
        <p:spPr bwMode="auto">
          <a:xfrm>
            <a:off x="2286000" y="136525"/>
            <a:ext cx="4419600" cy="642938"/>
          </a:xfrm>
          <a:prstGeom prst="rect">
            <a:avLst/>
          </a:prstGeom>
          <a:solidFill>
            <a:srgbClr val="FFCC00"/>
          </a:solidFill>
          <a:ln w="12600">
            <a:solidFill>
              <a:srgbClr val="000000"/>
            </a:solidFill>
            <a:miter lim="800000"/>
            <a:headEnd/>
            <a:tailEnd/>
          </a:ln>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en-US" sz="3600" b="1">
                <a:solidFill>
                  <a:srgbClr val="000000"/>
                </a:solidFill>
                <a:latin typeface="Arial" charset="0"/>
              </a:rPr>
              <a:t>Gnosticism</a:t>
            </a:r>
          </a:p>
        </p:txBody>
      </p:sp>
      <p:sp>
        <p:nvSpPr>
          <p:cNvPr id="92164" name="Text Box 3"/>
          <p:cNvSpPr txBox="1">
            <a:spLocks noChangeArrowheads="1"/>
          </p:cNvSpPr>
          <p:nvPr/>
        </p:nvSpPr>
        <p:spPr bwMode="auto">
          <a:xfrm>
            <a:off x="4495800" y="1219200"/>
            <a:ext cx="4419600" cy="53340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en-US" sz="2000" b="1">
                <a:solidFill>
                  <a:srgbClr val="000000"/>
                </a:solidFill>
                <a:latin typeface="Arial" charset="0"/>
                <a:cs typeface="Arial Unicode MS" charset="0"/>
              </a:rPr>
              <a:t>Cerinth-н Gnosticism Христийн Тэнгэрлэг мөн чанарыг үгүйсгэдэг. </a:t>
            </a:r>
            <a:r>
              <a:rPr lang="mn-MN" sz="2000" b="1">
                <a:solidFill>
                  <a:srgbClr val="000000"/>
                </a:solidFill>
                <a:latin typeface="Arial" charset="0"/>
                <a:cs typeface="Arial Unicode MS" charset="0"/>
              </a:rPr>
              <a:t>Бага </a:t>
            </a:r>
            <a:r>
              <a:rPr lang="en-US" sz="2000" b="1">
                <a:solidFill>
                  <a:srgbClr val="000000"/>
                </a:solidFill>
                <a:latin typeface="Arial" charset="0"/>
                <a:cs typeface="Arial Unicode MS" charset="0"/>
              </a:rPr>
              <a:t>Ази</a:t>
            </a:r>
            <a:r>
              <a:rPr lang="mn-MN" sz="2000" b="1">
                <a:solidFill>
                  <a:srgbClr val="000000"/>
                </a:solidFill>
                <a:latin typeface="Arial" charset="0"/>
                <a:cs typeface="Arial Unicode MS" charset="0"/>
              </a:rPr>
              <a:t>д </a:t>
            </a:r>
            <a:r>
              <a:rPr lang="en-US" sz="2000" b="1">
                <a:solidFill>
                  <a:srgbClr val="000000"/>
                </a:solidFill>
                <a:latin typeface="Arial" charset="0"/>
                <a:cs typeface="Arial Unicode MS" charset="0"/>
              </a:rPr>
              <a:t>Иохан</a:t>
            </a:r>
            <a:r>
              <a:rPr lang="mn-MN" sz="2000" b="1">
                <a:solidFill>
                  <a:srgbClr val="000000"/>
                </a:solidFill>
                <a:latin typeface="Arial" charset="0"/>
                <a:cs typeface="Arial Unicode MS" charset="0"/>
              </a:rPr>
              <a:t>той </a:t>
            </a:r>
            <a:r>
              <a:rPr lang="en-US" sz="2000" b="1">
                <a:solidFill>
                  <a:srgbClr val="000000"/>
                </a:solidFill>
                <a:latin typeface="Arial" charset="0"/>
                <a:cs typeface="Arial Unicode MS" charset="0"/>
              </a:rPr>
              <a:t>ойр амьдар</a:t>
            </a:r>
            <a:r>
              <a:rPr lang="mn-MN" sz="2000" b="1">
                <a:solidFill>
                  <a:srgbClr val="000000"/>
                </a:solidFill>
                <a:latin typeface="Arial" charset="0"/>
                <a:cs typeface="Arial Unicode MS" charset="0"/>
              </a:rPr>
              <a:t>ч байсан Серинтус нь Есүс зөвхөн хүн байсан  ба </a:t>
            </a:r>
            <a:r>
              <a:rPr lang="en-US" sz="2000" b="1">
                <a:solidFill>
                  <a:srgbClr val="000000"/>
                </a:solidFill>
                <a:latin typeface="Arial" charset="0"/>
                <a:cs typeface="Arial Unicode MS" charset="0"/>
              </a:rPr>
              <a:t> “Христ” Есүсийг баптизм хүртэх үедээ </a:t>
            </a:r>
            <a:r>
              <a:rPr lang="mn-MN" sz="2000" b="1">
                <a:solidFill>
                  <a:srgbClr val="000000"/>
                </a:solidFill>
                <a:latin typeface="Arial" charset="0"/>
                <a:cs typeface="Arial Unicode MS" charset="0"/>
              </a:rPr>
              <a:t>бууж ирсэн, харин </a:t>
            </a:r>
            <a:r>
              <a:rPr lang="en-US" sz="2000" b="1">
                <a:solidFill>
                  <a:srgbClr val="000000"/>
                </a:solidFill>
                <a:latin typeface="Arial" charset="0"/>
                <a:cs typeface="Arial Unicode MS" charset="0"/>
              </a:rPr>
              <a:t> загалмайд цовдлуулах</a:t>
            </a:r>
            <a:r>
              <a:rPr lang="mn-MN" sz="2000" b="1">
                <a:solidFill>
                  <a:srgbClr val="000000"/>
                </a:solidFill>
                <a:latin typeface="Arial" charset="0"/>
                <a:cs typeface="Arial Unicode MS" charset="0"/>
              </a:rPr>
              <a:t>ын өмнө түүнийг орхисон гэж заадаг. </a:t>
            </a:r>
            <a:r>
              <a:rPr lang="en-US" sz="2000" b="1">
                <a:solidFill>
                  <a:srgbClr val="000000"/>
                </a:solidFill>
                <a:latin typeface="Arial" charset="0"/>
                <a:cs typeface="Arial Unicode MS" charset="0"/>
              </a:rPr>
              <a:t>Иохан Есүс Христийг ус (Түүний баптизм)</a:t>
            </a:r>
            <a:r>
              <a:rPr lang="mn-MN" sz="2000" b="1">
                <a:solidFill>
                  <a:srgbClr val="000000"/>
                </a:solidFill>
                <a:latin typeface="Arial" charset="0"/>
                <a:cs typeface="Arial Unicode MS" charset="0"/>
              </a:rPr>
              <a:t>, цус</a:t>
            </a:r>
            <a:r>
              <a:rPr lang="en-US" sz="2000" b="1">
                <a:solidFill>
                  <a:srgbClr val="000000"/>
                </a:solidFill>
                <a:latin typeface="Arial" charset="0"/>
                <a:cs typeface="Arial Unicode MS" charset="0"/>
              </a:rPr>
              <a:t> (Түүний үхэл) аль алинаар нь ирсэн гэж </a:t>
            </a:r>
            <a:r>
              <a:rPr lang="mn-MN" sz="2000" b="1">
                <a:solidFill>
                  <a:srgbClr val="000000"/>
                </a:solidFill>
                <a:latin typeface="Arial" charset="0"/>
                <a:cs typeface="Arial Unicode MS" charset="0"/>
              </a:rPr>
              <a:t>хариулснаар</a:t>
            </a:r>
            <a:r>
              <a:rPr lang="en-US" sz="2000" b="1">
                <a:solidFill>
                  <a:srgbClr val="000000"/>
                </a:solidFill>
                <a:latin typeface="Arial" charset="0"/>
                <a:cs typeface="Arial Unicode MS" charset="0"/>
              </a:rPr>
              <a:t> </a:t>
            </a:r>
            <a:r>
              <a:rPr lang="mn-MN" sz="2000" b="1">
                <a:solidFill>
                  <a:srgbClr val="000000"/>
                </a:solidFill>
                <a:latin typeface="Arial" charset="0"/>
                <a:cs typeface="Arial Unicode MS" charset="0"/>
              </a:rPr>
              <a:t>Серинтусын</a:t>
            </a:r>
            <a:r>
              <a:rPr lang="en-US" sz="2000" b="1">
                <a:solidFill>
                  <a:srgbClr val="000000"/>
                </a:solidFill>
                <a:latin typeface="Arial" charset="0"/>
                <a:cs typeface="Arial Unicode MS" charset="0"/>
              </a:rPr>
              <a:t> үзлийг няцаасан юм.</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228600" y="914400"/>
            <a:ext cx="3505200" cy="54864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en-US" sz="2200" b="1">
                <a:solidFill>
                  <a:srgbClr val="000000"/>
                </a:solidFill>
                <a:latin typeface="Arial" charset="0"/>
              </a:rPr>
              <a:t>Зарим </a:t>
            </a:r>
            <a:r>
              <a:rPr lang="mn-MN" sz="2200" b="1">
                <a:solidFill>
                  <a:srgbClr val="000000"/>
                </a:solidFill>
                <a:latin typeface="Arial" charset="0"/>
              </a:rPr>
              <a:t>Гностик</a:t>
            </a:r>
            <a:r>
              <a:rPr lang="en-US" sz="2200" b="1">
                <a:solidFill>
                  <a:srgbClr val="000000"/>
                </a:solidFill>
                <a:latin typeface="Arial" charset="0"/>
              </a:rPr>
              <a:t> үзэлтнүүд </a:t>
            </a:r>
            <a:r>
              <a:rPr lang="mn-MN" sz="2200" b="1">
                <a:solidFill>
                  <a:srgbClr val="000000"/>
                </a:solidFill>
                <a:latin typeface="Arial" charset="0"/>
              </a:rPr>
              <a:t>матери нь бузар</a:t>
            </a:r>
            <a:r>
              <a:rPr lang="en-US" sz="2200" b="1">
                <a:solidFill>
                  <a:srgbClr val="000000"/>
                </a:solidFill>
                <a:latin typeface="Arial" charset="0"/>
              </a:rPr>
              <a:t> </a:t>
            </a:r>
            <a:r>
              <a:rPr lang="mn-MN" sz="2200" b="1">
                <a:solidFill>
                  <a:srgbClr val="000000"/>
                </a:solidFill>
                <a:latin typeface="Arial" charset="0"/>
              </a:rPr>
              <a:t>учир ямар ч үнээр хамаагүй </a:t>
            </a:r>
            <a:r>
              <a:rPr lang="en-US" sz="2200" b="1">
                <a:solidFill>
                  <a:srgbClr val="000000"/>
                </a:solidFill>
                <a:latin typeface="Arial" charset="0"/>
              </a:rPr>
              <a:t> </a:t>
            </a:r>
            <a:r>
              <a:rPr lang="mn-MN" sz="2200" b="1">
                <a:solidFill>
                  <a:srgbClr val="000000"/>
                </a:solidFill>
                <a:latin typeface="Arial" charset="0"/>
              </a:rPr>
              <a:t>материаллаг зүйлээс татгалзах ёстой гэж</a:t>
            </a:r>
            <a:r>
              <a:rPr lang="en-US" sz="2200" b="1">
                <a:solidFill>
                  <a:srgbClr val="000000"/>
                </a:solidFill>
                <a:latin typeface="Arial" charset="0"/>
              </a:rPr>
              <a:t> үздэг</a:t>
            </a:r>
            <a:r>
              <a:rPr lang="mn-MN" sz="2200" b="1">
                <a:solidFill>
                  <a:srgbClr val="000000"/>
                </a:solidFill>
                <a:latin typeface="Arial" charset="0"/>
              </a:rPr>
              <a:t>, </a:t>
            </a:r>
            <a:r>
              <a:rPr lang="en-US" sz="2200" b="1">
                <a:solidFill>
                  <a:srgbClr val="000000"/>
                </a:solidFill>
                <a:latin typeface="Arial" charset="0"/>
              </a:rPr>
              <a:t>яваандаа </a:t>
            </a:r>
            <a:r>
              <a:rPr lang="en-US" sz="2200" b="1" u="sng">
                <a:solidFill>
                  <a:srgbClr val="000000"/>
                </a:solidFill>
                <a:latin typeface="Arial" charset="0"/>
              </a:rPr>
              <a:t>asceticism</a:t>
            </a:r>
            <a:r>
              <a:rPr lang="en-US" sz="2200" b="1">
                <a:solidFill>
                  <a:srgbClr val="000000"/>
                </a:solidFill>
                <a:latin typeface="Arial" charset="0"/>
              </a:rPr>
              <a:t>-г үүсгэжээ. Иохан итгэгчдийн хоорондын нөхөрлөлийг урамшуулснаар asceticism-г </a:t>
            </a:r>
            <a:r>
              <a:rPr lang="mn-MN" sz="2200" b="1">
                <a:solidFill>
                  <a:srgbClr val="000000"/>
                </a:solidFill>
                <a:latin typeface="Arial" charset="0"/>
              </a:rPr>
              <a:t>эсэргүүцэхийг </a:t>
            </a:r>
            <a:r>
              <a:rPr lang="en-US" sz="2200" b="1">
                <a:solidFill>
                  <a:srgbClr val="000000"/>
                </a:solidFill>
                <a:latin typeface="Arial" charset="0"/>
              </a:rPr>
              <a:t>оролджээ. </a:t>
            </a:r>
          </a:p>
          <a:p>
            <a:pPr algn="ctr" eaLnBrk="1" hangingPunct="1"/>
            <a:r>
              <a:rPr lang="en-US" sz="2200" b="1">
                <a:solidFill>
                  <a:srgbClr val="000000"/>
                </a:solidFill>
                <a:latin typeface="Arial" charset="0"/>
              </a:rPr>
              <a:t>(1 Иохан 1:7)</a:t>
            </a:r>
          </a:p>
        </p:txBody>
      </p:sp>
      <p:sp>
        <p:nvSpPr>
          <p:cNvPr id="41986" name="Text Box 2"/>
          <p:cNvSpPr txBox="1">
            <a:spLocks noChangeArrowheads="1"/>
          </p:cNvSpPr>
          <p:nvPr/>
        </p:nvSpPr>
        <p:spPr bwMode="auto">
          <a:xfrm>
            <a:off x="3962400" y="914400"/>
            <a:ext cx="4953000" cy="56388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en-US" sz="2000" b="1">
                <a:solidFill>
                  <a:srgbClr val="000000"/>
                </a:solidFill>
                <a:latin typeface="Arial" charset="0"/>
                <a:cs typeface="Arial Unicode MS" charset="0"/>
              </a:rPr>
              <a:t>Бусад </a:t>
            </a:r>
            <a:r>
              <a:rPr lang="mn-MN" sz="2000" b="1">
                <a:solidFill>
                  <a:srgbClr val="000000"/>
                </a:solidFill>
                <a:latin typeface="Arial" charset="0"/>
                <a:cs typeface="Arial Unicode MS" charset="0"/>
              </a:rPr>
              <a:t>Гностик</a:t>
            </a:r>
            <a:r>
              <a:rPr lang="en-US" sz="2000" b="1">
                <a:solidFill>
                  <a:srgbClr val="000000"/>
                </a:solidFill>
                <a:latin typeface="Arial" charset="0"/>
                <a:cs typeface="Arial Unicode MS" charset="0"/>
              </a:rPr>
              <a:t> үзэлтнүүд </a:t>
            </a:r>
            <a:r>
              <a:rPr lang="mn-MN" sz="2000" b="1">
                <a:solidFill>
                  <a:srgbClr val="000000"/>
                </a:solidFill>
                <a:latin typeface="Arial" charset="0"/>
                <a:cs typeface="Arial Unicode MS" charset="0"/>
              </a:rPr>
              <a:t>хувь төөрөгт </a:t>
            </a:r>
            <a:r>
              <a:rPr lang="en-US" sz="2000" b="1">
                <a:solidFill>
                  <a:srgbClr val="000000"/>
                </a:solidFill>
                <a:latin typeface="Arial" charset="0"/>
                <a:cs typeface="Arial Unicode MS" charset="0"/>
              </a:rPr>
              <a:t> итгэдэг байв. </a:t>
            </a:r>
            <a:r>
              <a:rPr lang="mn-MN" sz="2000" b="1">
                <a:solidFill>
                  <a:srgbClr val="000000"/>
                </a:solidFill>
                <a:latin typeface="Arial" charset="0"/>
                <a:cs typeface="Arial Unicode MS" charset="0"/>
              </a:rPr>
              <a:t>Матери бузар гэсэн баримтыг хэн ч өөрчилж чадахгүйгаас хойш ямар ч ёс бус гажуудлыг хүлээн зөвшөөрч болох юм гэж үздэг. </a:t>
            </a:r>
            <a:r>
              <a:rPr lang="en-US" sz="2000" b="1">
                <a:solidFill>
                  <a:srgbClr val="000000"/>
                </a:solidFill>
                <a:latin typeface="Arial" charset="0"/>
                <a:cs typeface="Arial Unicode MS" charset="0"/>
              </a:rPr>
              <a:t>Иохан </a:t>
            </a:r>
            <a:r>
              <a:rPr lang="mn-MN" sz="2000" b="1">
                <a:solidFill>
                  <a:srgbClr val="000000"/>
                </a:solidFill>
                <a:latin typeface="Arial" charset="0"/>
                <a:cs typeface="Arial Unicode MS" charset="0"/>
              </a:rPr>
              <a:t>онцгойлон энэхүү </a:t>
            </a:r>
            <a:r>
              <a:rPr lang="en-US" sz="2000" b="1">
                <a:solidFill>
                  <a:srgbClr val="000000"/>
                </a:solidFill>
                <a:latin typeface="Arial" charset="0"/>
                <a:cs typeface="Arial Unicode MS" charset="0"/>
              </a:rPr>
              <a:t>философи</a:t>
            </a:r>
            <a:r>
              <a:rPr lang="mn-MN" sz="2000" b="1">
                <a:solidFill>
                  <a:srgbClr val="000000"/>
                </a:solidFill>
                <a:latin typeface="Arial" charset="0"/>
                <a:cs typeface="Arial Unicode MS" charset="0"/>
              </a:rPr>
              <a:t>д </a:t>
            </a:r>
            <a:r>
              <a:rPr lang="en-US" sz="2000" b="1">
                <a:solidFill>
                  <a:srgbClr val="000000"/>
                </a:solidFill>
                <a:latin typeface="Arial" charset="0"/>
                <a:cs typeface="Arial Unicode MS" charset="0"/>
              </a:rPr>
              <a:t> </a:t>
            </a:r>
            <a:r>
              <a:rPr lang="mn-MN" sz="2000" b="1">
                <a:solidFill>
                  <a:srgbClr val="000000"/>
                </a:solidFill>
                <a:latin typeface="Arial" charset="0"/>
                <a:cs typeface="Arial Unicode MS" charset="0"/>
              </a:rPr>
              <a:t>хариулт өгсөн</a:t>
            </a:r>
            <a:r>
              <a:rPr lang="en-US" sz="2000" b="1">
                <a:solidFill>
                  <a:srgbClr val="000000"/>
                </a:solidFill>
                <a:latin typeface="Arial" charset="0"/>
                <a:cs typeface="Arial Unicode MS" charset="0"/>
              </a:rPr>
              <a:t>.   </a:t>
            </a:r>
            <a:r>
              <a:rPr lang="mn-MN" sz="2000" b="1">
                <a:solidFill>
                  <a:srgbClr val="000000"/>
                </a:solidFill>
                <a:latin typeface="Arial" charset="0"/>
                <a:cs typeface="Arial Unicode MS" charset="0"/>
              </a:rPr>
              <a:t>Гностизмыг эсэргүүцэх хамгийн шилдэг арга нь бие биенээ хайрлан, Христийн тушаалуудад дуулгавартай байхын захидлаараа хэлсэн. </a:t>
            </a:r>
            <a:r>
              <a:rPr lang="en-US" sz="2000" b="1">
                <a:solidFill>
                  <a:srgbClr val="000000"/>
                </a:solidFill>
                <a:latin typeface="Arial" charset="0"/>
                <a:cs typeface="Arial Unicode MS" charset="0"/>
              </a:rPr>
              <a:t>Мөн тэрээр дуулгавартай, зөвт байхыг </a:t>
            </a:r>
            <a:r>
              <a:rPr lang="mn-MN" sz="2000" b="1">
                <a:solidFill>
                  <a:srgbClr val="000000"/>
                </a:solidFill>
                <a:latin typeface="Arial" charset="0"/>
                <a:cs typeface="Arial Unicode MS" charset="0"/>
              </a:rPr>
              <a:t>ятгаснаараа</a:t>
            </a:r>
            <a:r>
              <a:rPr lang="en-US" sz="2000" b="1">
                <a:solidFill>
                  <a:srgbClr val="000000"/>
                </a:solidFill>
                <a:latin typeface="Arial" charset="0"/>
                <a:cs typeface="Arial Unicode MS" charset="0"/>
              </a:rPr>
              <a:t> ёс </a:t>
            </a:r>
            <a:r>
              <a:rPr lang="mn-MN" sz="2000" b="1">
                <a:solidFill>
                  <a:srgbClr val="000000"/>
                </a:solidFill>
                <a:latin typeface="Arial" charset="0"/>
                <a:cs typeface="Arial Unicode MS" charset="0"/>
              </a:rPr>
              <a:t>бус байдлыг эсэргүүцэнэ гэж үзсэн. </a:t>
            </a:r>
          </a:p>
        </p:txBody>
      </p:sp>
      <p:sp>
        <p:nvSpPr>
          <p:cNvPr id="94212" name="Rectangle 3"/>
          <p:cNvSpPr>
            <a:spLocks noChangeArrowheads="1"/>
          </p:cNvSpPr>
          <p:nvPr/>
        </p:nvSpPr>
        <p:spPr bwMode="auto">
          <a:xfrm>
            <a:off x="2286000" y="152400"/>
            <a:ext cx="4419600" cy="609600"/>
          </a:xfrm>
          <a:prstGeom prst="rect">
            <a:avLst/>
          </a:prstGeom>
          <a:solidFill>
            <a:srgbClr val="FFCC00"/>
          </a:solidFill>
          <a:ln w="1260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3600" b="1">
                <a:solidFill>
                  <a:srgbClr val="000000"/>
                </a:solidFill>
                <a:latin typeface="Arial" charset="0"/>
              </a:rPr>
              <a:t>Гностизм</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41985"/>
                                        </p:tgtEl>
                                        <p:attrNameLst>
                                          <p:attrName>style.visibility</p:attrName>
                                        </p:attrNameLst>
                                      </p:cBhvr>
                                      <p:to>
                                        <p:strVal val="visible"/>
                                      </p:to>
                                    </p:set>
                                    <p:anim calcmode="lin" valueType="num">
                                      <p:cBhvr additive="repl">
                                        <p:cTn id="7" dur="500" fill="hold"/>
                                        <p:tgtEl>
                                          <p:spTgt spid="41985"/>
                                        </p:tgtEl>
                                        <p:attrNameLst>
                                          <p:attrName>ppt_x</p:attrName>
                                        </p:attrNameLst>
                                      </p:cBhvr>
                                      <p:tavLst>
                                        <p:tav>
                                          <p:val>
                                            <p:strVal val="0-#ppt_w/2"/>
                                          </p:val>
                                        </p:tav>
                                        <p:tav>
                                          <p:val>
                                            <p:strVal val="#ppt_x"/>
                                          </p:val>
                                        </p:tav>
                                      </p:tavLst>
                                    </p:anim>
                                    <p:anim calcmode="lin" valueType="num">
                                      <p:cBhvr additive="repl">
                                        <p:cTn id="8" dur="500" fill="hold"/>
                                        <p:tgtEl>
                                          <p:spTgt spid="41985"/>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41986"/>
                                        </p:tgtEl>
                                        <p:attrNameLst>
                                          <p:attrName>style.visibility</p:attrName>
                                        </p:attrNameLst>
                                      </p:cBhvr>
                                      <p:to>
                                        <p:strVal val="visible"/>
                                      </p:to>
                                    </p:set>
                                    <p:anim calcmode="lin" valueType="num">
                                      <p:cBhvr additive="repl">
                                        <p:cTn id="13" dur="500" fill="hold"/>
                                        <p:tgtEl>
                                          <p:spTgt spid="41986"/>
                                        </p:tgtEl>
                                        <p:attrNameLst>
                                          <p:attrName>ppt_x</p:attrName>
                                        </p:attrNameLst>
                                      </p:cBhvr>
                                      <p:tavLst>
                                        <p:tav>
                                          <p:val>
                                            <p:strVal val="1+#ppt_w/2"/>
                                          </p:val>
                                        </p:tav>
                                        <p:tav>
                                          <p:val>
                                            <p:strVal val="#ppt_x"/>
                                          </p:val>
                                        </p:tav>
                                      </p:tavLst>
                                    </p:anim>
                                    <p:anim calcmode="lin" valueType="num">
                                      <p:cBhvr additive="repl">
                                        <p:cTn id="14" dur="500" fill="hold"/>
                                        <p:tgtEl>
                                          <p:spTgt spid="41986"/>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685800" y="76200"/>
            <a:ext cx="7772400"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u="sng">
                <a:solidFill>
                  <a:srgbClr val="000000"/>
                </a:solidFill>
                <a:latin typeface="Arial" charset="0"/>
              </a:rPr>
              <a:t>Өөрчлөлтийн цаг үе</a:t>
            </a:r>
          </a:p>
        </p:txBody>
      </p:sp>
      <p:sp>
        <p:nvSpPr>
          <p:cNvPr id="6146" name="Text Box 2"/>
          <p:cNvSpPr txBox="1">
            <a:spLocks noChangeArrowheads="1"/>
          </p:cNvSpPr>
          <p:nvPr/>
        </p:nvSpPr>
        <p:spPr bwMode="auto">
          <a:xfrm>
            <a:off x="228600" y="762000"/>
            <a:ext cx="87630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9144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spcBef>
                <a:spcPts val="1750"/>
              </a:spcBef>
              <a:buFont typeface="Times New Roman" charset="0"/>
              <a:buAutoNum type="arabicPeriod"/>
            </a:pPr>
            <a:r>
              <a:rPr lang="en-US" sz="2200" b="1">
                <a:solidFill>
                  <a:srgbClr val="000000"/>
                </a:solidFill>
                <a:latin typeface="Arial" charset="0"/>
              </a:rPr>
              <a:t>Удирдлагын өөрчлөлт</a:t>
            </a:r>
          </a:p>
          <a:p>
            <a:pPr eaLnBrk="1">
              <a:spcBef>
                <a:spcPts val="700"/>
              </a:spcBef>
              <a:buFont typeface="Arial" charset="0"/>
              <a:buChar char="•"/>
            </a:pPr>
            <a:r>
              <a:rPr lang="en-US" sz="2200">
                <a:solidFill>
                  <a:srgbClr val="000000"/>
                </a:solidFill>
                <a:latin typeface="Arial" charset="0"/>
              </a:rPr>
              <a:t>       Удирдагч нарын 1-р үеийн төгсгөл</a:t>
            </a:r>
          </a:p>
          <a:p>
            <a:pPr eaLnBrk="1" hangingPunct="1">
              <a:spcBef>
                <a:spcPts val="600"/>
              </a:spcBef>
              <a:buFont typeface="Arial" charset="0"/>
              <a:buChar char="•"/>
            </a:pPr>
            <a:r>
              <a:rPr lang="en-US" sz="2200">
                <a:solidFill>
                  <a:srgbClr val="000000"/>
                </a:solidFill>
                <a:latin typeface="Arial" charset="0"/>
              </a:rPr>
              <a:t>Ж нь: Иаков цаазлуулсан. Иаков (Есүсийн дүү), Петр, Паул нар алагдаж, Иохан цөлөгдсөн.</a:t>
            </a:r>
          </a:p>
          <a:p>
            <a:pPr eaLnBrk="1" hangingPunct="1">
              <a:spcBef>
                <a:spcPts val="700"/>
              </a:spcBef>
              <a:buClrTx/>
              <a:buSzTx/>
              <a:buFontTx/>
              <a:buNone/>
            </a:pPr>
            <a:r>
              <a:rPr lang="en-US" sz="2200" b="1">
                <a:solidFill>
                  <a:srgbClr val="000000"/>
                </a:solidFill>
                <a:latin typeface="Arial" charset="0"/>
              </a:rPr>
              <a:t>Аман ярианаас бичгэн хэлбэрт шилжсэн</a:t>
            </a:r>
          </a:p>
          <a:p>
            <a:pPr eaLnBrk="1" hangingPunct="1">
              <a:spcBef>
                <a:spcPts val="600"/>
              </a:spcBef>
              <a:buClrTx/>
              <a:buSzTx/>
              <a:buFontTx/>
              <a:buNone/>
            </a:pPr>
            <a:r>
              <a:rPr lang="en-US" sz="2200">
                <a:solidFill>
                  <a:srgbClr val="000000"/>
                </a:solidFill>
                <a:latin typeface="Arial" charset="0"/>
              </a:rPr>
              <a:t>Есүс болон дагалдагч нарын сургаалыг бичиж тэмдэглэж эхлэв.</a:t>
            </a:r>
          </a:p>
          <a:p>
            <a:pPr eaLnBrk="1" hangingPunct="1">
              <a:spcBef>
                <a:spcPts val="700"/>
              </a:spcBef>
              <a:buClrTx/>
              <a:buSzTx/>
              <a:buFontTx/>
              <a:buNone/>
            </a:pPr>
            <a:r>
              <a:rPr lang="en-US" sz="2200" b="1">
                <a:solidFill>
                  <a:srgbClr val="000000"/>
                </a:solidFill>
                <a:latin typeface="Arial" charset="0"/>
              </a:rPr>
              <a:t>Христ эргэн ирэх болов уу гэсэн хүлээлт</a:t>
            </a:r>
          </a:p>
          <a:p>
            <a:pPr eaLnBrk="1" hangingPunct="1">
              <a:spcBef>
                <a:spcPts val="600"/>
              </a:spcBef>
              <a:buClrTx/>
              <a:buSzTx/>
              <a:buFontTx/>
              <a:buNone/>
            </a:pPr>
            <a:r>
              <a:rPr lang="en-US" sz="2200">
                <a:solidFill>
                  <a:srgbClr val="000000"/>
                </a:solidFill>
                <a:latin typeface="Arial" charset="0"/>
              </a:rPr>
              <a:t>Иерусалим сүйрэх үед Есүс эргэн ирэх болов уу гэсэн ч юу ч болсонгүй. </a:t>
            </a:r>
          </a:p>
          <a:p>
            <a:pPr eaLnBrk="1" hangingPunct="1">
              <a:spcBef>
                <a:spcPts val="600"/>
              </a:spcBef>
              <a:buClrTx/>
              <a:buSzTx/>
              <a:buFontTx/>
              <a:buNone/>
            </a:pPr>
            <a:r>
              <a:rPr lang="en-US" sz="2200">
                <a:solidFill>
                  <a:srgbClr val="000000"/>
                </a:solidFill>
                <a:latin typeface="Arial" charset="0"/>
              </a:rPr>
              <a:t>Хүмүүс өөрсдийн эргэлзэж эхэллээ, өөрсдийн уламжлалаа дахин сэргээж эхлэв.</a:t>
            </a:r>
          </a:p>
          <a:p>
            <a:pPr eaLnBrk="1" hangingPunct="1">
              <a:spcBef>
                <a:spcPts val="700"/>
              </a:spcBef>
              <a:buFont typeface="Arial" charset="0"/>
              <a:buAutoNum type="arabicPeriod"/>
            </a:pPr>
            <a:r>
              <a:rPr lang="en-US" sz="2200" b="1">
                <a:solidFill>
                  <a:srgbClr val="000000"/>
                </a:solidFill>
                <a:latin typeface="Arial" charset="0"/>
              </a:rPr>
              <a:t>Иудейн систем дахин сэргэв</a:t>
            </a:r>
          </a:p>
          <a:p>
            <a:pPr lvl="1" eaLnBrk="1" hangingPunct="1">
              <a:spcBef>
                <a:spcPts val="600"/>
              </a:spcBef>
              <a:buFont typeface="Arial" charset="0"/>
              <a:buChar char="•"/>
            </a:pPr>
            <a:r>
              <a:rPr lang="en-US" sz="2200">
                <a:solidFill>
                  <a:srgbClr val="000000"/>
                </a:solidFill>
                <a:latin typeface="Arial" charset="0"/>
                <a:ea typeface="ＭＳ Ｐゴシック" charset="0"/>
              </a:rPr>
              <a:t>Сүм үгүй болж, синагогт магтаал хүндлэл бий болж эхэлсэн.</a:t>
            </a:r>
          </a:p>
          <a:p>
            <a:pPr lvl="1" eaLnBrk="1" hangingPunct="1">
              <a:spcBef>
                <a:spcPts val="600"/>
              </a:spcBef>
              <a:buFont typeface="Arial" charset="0"/>
              <a:buChar char="•"/>
            </a:pPr>
            <a:r>
              <a:rPr lang="en-US" sz="2200">
                <a:solidFill>
                  <a:srgbClr val="000000"/>
                </a:solidFill>
                <a:latin typeface="Arial" charset="0"/>
                <a:ea typeface="ＭＳ Ｐゴシック" charset="0"/>
              </a:rPr>
              <a:t>Христэд итгэгч нарыг синагогоос хөөгдөв.</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6146">
                                            <p:txEl>
                                              <p:pRg st="0" end="0"/>
                                            </p:txEl>
                                          </p:spTgt>
                                        </p:tgtEl>
                                        <p:attrNameLst>
                                          <p:attrName>style.visibility</p:attrName>
                                        </p:attrNameLst>
                                      </p:cBhvr>
                                      <p:to>
                                        <p:strVal val="visible"/>
                                      </p:to>
                                    </p:set>
                                    <p:anim calcmode="lin" valueType="num">
                                      <p:cBhvr additive="repl">
                                        <p:cTn id="7" dur="500" fill="hold"/>
                                        <p:tgtEl>
                                          <p:spTgt spid="6146">
                                            <p:txEl>
                                              <p:pRg st="0" end="0"/>
                                            </p:txEl>
                                          </p:spTgt>
                                        </p:tgtEl>
                                        <p:attrNameLst>
                                          <p:attrName>ppt_x</p:attrName>
                                        </p:attrNameLst>
                                      </p:cBhvr>
                                      <p:tavLst>
                                        <p:tav>
                                          <p:val>
                                            <p:strVal val="0-#ppt_w/2"/>
                                          </p:val>
                                        </p:tav>
                                        <p:tav>
                                          <p:val>
                                            <p:strVal val="#ppt_x"/>
                                          </p:val>
                                        </p:tav>
                                      </p:tavLst>
                                    </p:anim>
                                    <p:anim calcmode="lin" valueType="num">
                                      <p:cBhvr additive="repl">
                                        <p:cTn id="8" dur="500" fill="hold"/>
                                        <p:tgtEl>
                                          <p:spTgt spid="6146">
                                            <p:txEl>
                                              <p:pRg st="0" end="0"/>
                                            </p:txEl>
                                          </p:spTgt>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1066800" y="212725"/>
            <a:ext cx="6934200" cy="642938"/>
          </a:xfrm>
          <a:prstGeom prst="rect">
            <a:avLst/>
          </a:prstGeom>
          <a:solidFill>
            <a:srgbClr val="FFCC00"/>
          </a:solidFill>
          <a:ln w="9360">
            <a:solidFill>
              <a:srgbClr val="000000"/>
            </a:solidFill>
            <a:miter lim="800000"/>
            <a:headEnd/>
            <a:tailEnd/>
          </a:ln>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mn-MN" sz="3600" b="1">
                <a:solidFill>
                  <a:srgbClr val="000000"/>
                </a:solidFill>
                <a:latin typeface="Arial" charset="0"/>
              </a:rPr>
              <a:t>Дүгнэлт</a:t>
            </a:r>
            <a:r>
              <a:rPr lang="en-US" sz="3600" b="1">
                <a:solidFill>
                  <a:srgbClr val="000000"/>
                </a:solidFill>
                <a:latin typeface="Arial" charset="0"/>
              </a:rPr>
              <a:t> (1 </a:t>
            </a:r>
            <a:r>
              <a:rPr lang="mn-MN" sz="3600" b="1">
                <a:solidFill>
                  <a:srgbClr val="000000"/>
                </a:solidFill>
                <a:latin typeface="Arial" charset="0"/>
              </a:rPr>
              <a:t>Иохан</a:t>
            </a:r>
            <a:r>
              <a:rPr lang="en-US" sz="3600" b="1">
                <a:solidFill>
                  <a:srgbClr val="000000"/>
                </a:solidFill>
                <a:latin typeface="Arial" charset="0"/>
              </a:rPr>
              <a:t>)</a:t>
            </a:r>
          </a:p>
        </p:txBody>
      </p:sp>
      <p:sp>
        <p:nvSpPr>
          <p:cNvPr id="96259" name="Text Box 2"/>
          <p:cNvSpPr txBox="1">
            <a:spLocks noChangeArrowheads="1"/>
          </p:cNvSpPr>
          <p:nvPr/>
        </p:nvSpPr>
        <p:spPr bwMode="auto">
          <a:xfrm>
            <a:off x="152400" y="1143000"/>
            <a:ext cx="8763000" cy="1557338"/>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mn-MN" b="1">
                <a:solidFill>
                  <a:srgbClr val="000000"/>
                </a:solidFill>
                <a:latin typeface="Arial" charset="0"/>
              </a:rPr>
              <a:t>Иохан, Христийн тэнгэрлэг мөн чанар эсвэл Түүний хүн мөн чанарыг  үгүйсгэх эртний </a:t>
            </a:r>
            <a:r>
              <a:rPr lang="en-US" b="1" i="1">
                <a:solidFill>
                  <a:srgbClr val="000000"/>
                </a:solidFill>
              </a:rPr>
              <a:t>Gnostic</a:t>
            </a:r>
            <a:r>
              <a:rPr lang="mn-MN" b="1" i="1">
                <a:solidFill>
                  <a:srgbClr val="000000"/>
                </a:solidFill>
              </a:rPr>
              <a:t> үзлээс уншигчдаа</a:t>
            </a:r>
            <a:r>
              <a:rPr lang="mn-MN" b="1">
                <a:solidFill>
                  <a:srgbClr val="000000"/>
                </a:solidFill>
                <a:latin typeface="Arial" charset="0"/>
              </a:rPr>
              <a:t> хамгаалахын тулд бие биенээ хайрла гэсэн Бурханы тушаалыг дагахыг урамшуулсан байдаг.</a:t>
            </a:r>
            <a:r>
              <a:rPr lang="en-US" b="1">
                <a:solidFill>
                  <a:srgbClr val="000000"/>
                </a:solidFill>
                <a:latin typeface="Arial" charset="0"/>
              </a:rPr>
              <a:t> </a:t>
            </a:r>
          </a:p>
        </p:txBody>
      </p:sp>
      <p:sp>
        <p:nvSpPr>
          <p:cNvPr id="96260" name="Text Box 3"/>
          <p:cNvSpPr txBox="1">
            <a:spLocks noChangeArrowheads="1"/>
          </p:cNvSpPr>
          <p:nvPr/>
        </p:nvSpPr>
        <p:spPr bwMode="auto">
          <a:xfrm>
            <a:off x="3327400" y="2924175"/>
            <a:ext cx="1974850" cy="955675"/>
          </a:xfrm>
          <a:prstGeom prst="rect">
            <a:avLst/>
          </a:prstGeom>
          <a:solidFill>
            <a:srgbClr val="FFCC00"/>
          </a:solidFill>
          <a:ln w="9360">
            <a:solidFill>
              <a:srgbClr val="000000"/>
            </a:solidFill>
            <a:miter lim="800000"/>
            <a:headEnd/>
            <a:tailEnd/>
          </a:ln>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mn-MN" sz="2800" b="1" u="sng">
                <a:solidFill>
                  <a:srgbClr val="000000"/>
                </a:solidFill>
                <a:latin typeface="Arial" charset="0"/>
              </a:rPr>
              <a:t>Түлхүүр үг</a:t>
            </a:r>
          </a:p>
          <a:p>
            <a:pPr algn="ctr" eaLnBrk="1" hangingPunct="1"/>
            <a:r>
              <a:rPr lang="mn-MN" sz="2800" b="1">
                <a:solidFill>
                  <a:srgbClr val="000000"/>
                </a:solidFill>
                <a:latin typeface="Arial" charset="0"/>
              </a:rPr>
              <a:t>Хайр</a:t>
            </a:r>
          </a:p>
        </p:txBody>
      </p:sp>
      <p:sp>
        <p:nvSpPr>
          <p:cNvPr id="96261" name="Text Box 4"/>
          <p:cNvSpPr txBox="1">
            <a:spLocks noChangeArrowheads="1"/>
          </p:cNvSpPr>
          <p:nvPr/>
        </p:nvSpPr>
        <p:spPr bwMode="auto">
          <a:xfrm>
            <a:off x="304800" y="4038600"/>
            <a:ext cx="8534400" cy="26543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mn-MN" b="1" u="sng">
                <a:solidFill>
                  <a:srgbClr val="000000"/>
                </a:solidFill>
                <a:latin typeface="Arial" charset="0"/>
              </a:rPr>
              <a:t>Түлхүүр ишлэл</a:t>
            </a:r>
          </a:p>
          <a:p>
            <a:pPr algn="ctr" eaLnBrk="1" hangingPunct="1"/>
            <a:r>
              <a:rPr lang="en-US" b="1">
                <a:solidFill>
                  <a:srgbClr val="000000"/>
                </a:solidFill>
                <a:latin typeface="Arial" charset="0"/>
              </a:rPr>
              <a:t>1 </a:t>
            </a:r>
            <a:r>
              <a:rPr lang="mn-MN" b="1">
                <a:solidFill>
                  <a:srgbClr val="000000"/>
                </a:solidFill>
                <a:latin typeface="Arial" charset="0"/>
              </a:rPr>
              <a:t>Иохан</a:t>
            </a:r>
            <a:r>
              <a:rPr lang="en-US" b="1">
                <a:solidFill>
                  <a:srgbClr val="000000"/>
                </a:solidFill>
                <a:latin typeface="Arial" charset="0"/>
              </a:rPr>
              <a:t> 2:26, 28</a:t>
            </a:r>
          </a:p>
          <a:p>
            <a:pPr algn="ctr" eaLnBrk="1" hangingPunct="1"/>
            <a:r>
              <a:rPr lang="en-US" b="1">
                <a:solidFill>
                  <a:srgbClr val="000000"/>
                </a:solidFill>
                <a:latin typeface="Arial" charset="0"/>
              </a:rPr>
              <a:t>“</a:t>
            </a:r>
            <a:r>
              <a:rPr lang="mn-MN" b="1">
                <a:solidFill>
                  <a:srgbClr val="000000"/>
                </a:solidFill>
                <a:latin typeface="Arial" charset="0"/>
              </a:rPr>
              <a:t>Та нарыг мэхлэхийг оролдож буй хүмүүсийн талаар эдгээрийг би та нарт бичсэн...Бяцхан хүүхдүүд ээ, одоо та нар Түүний дотор бай. Тэгвэл Түүнийг үзэгдэх үед бид Түүний өмнө зоригтой байж, Түүнийг ирэхэд өмнө нь ичгүүргүй байна.</a:t>
            </a:r>
            <a:r>
              <a:rPr lang="en-US" b="1">
                <a:solidFill>
                  <a:srgbClr val="000000"/>
                </a:solidFill>
                <a:latin typeface="Arial" charset="0"/>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endParaRPr lang="en-US" sz="1400">
              <a:solidFill>
                <a:srgbClr val="DDDDDD"/>
              </a:solidFill>
            </a:endParaRPr>
          </a:p>
        </p:txBody>
      </p:sp>
      <p:sp>
        <p:nvSpPr>
          <p:cNvPr id="98307" name="Text Box 2"/>
          <p:cNvSpPr txBox="1">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endParaRPr lang="en-US" sz="1400">
              <a:solidFill>
                <a:srgbClr val="DDDDDD"/>
              </a:solidFill>
            </a:endParaRPr>
          </a:p>
        </p:txBody>
      </p:sp>
      <p:sp>
        <p:nvSpPr>
          <p:cNvPr id="98308" name="Text Box 3"/>
          <p:cNvSpPr txBox="1">
            <a:spLocks noChangeArrowheads="1"/>
          </p:cNvSpPr>
          <p:nvPr/>
        </p:nvSpPr>
        <p:spPr bwMode="auto">
          <a:xfrm>
            <a:off x="1828800" y="228600"/>
            <a:ext cx="6172200" cy="533400"/>
          </a:xfrm>
          <a:prstGeom prst="rect">
            <a:avLst/>
          </a:prstGeom>
          <a:solidFill>
            <a:srgbClr val="FFCC00"/>
          </a:solidFill>
          <a:ln w="19080">
            <a:solidFill>
              <a:srgbClr val="00172E"/>
            </a:solidFill>
            <a:miter lim="800000"/>
            <a:headEnd/>
            <a:tailEnd/>
          </a:ln>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mn-MN" sz="2800" b="1">
                <a:solidFill>
                  <a:srgbClr val="00172E"/>
                </a:solidFill>
                <a:latin typeface="Arial" charset="0"/>
              </a:rPr>
              <a:t>А</a:t>
            </a:r>
            <a:r>
              <a:rPr lang="en-US" sz="2800" b="1">
                <a:solidFill>
                  <a:srgbClr val="00172E"/>
                </a:solidFill>
                <a:latin typeface="Arial" charset="0"/>
              </a:rPr>
              <a:t>ялан тунхаглагчид</a:t>
            </a:r>
          </a:p>
        </p:txBody>
      </p:sp>
      <p:sp>
        <p:nvSpPr>
          <p:cNvPr id="98309" name="Text Box 4"/>
          <p:cNvSpPr txBox="1">
            <a:spLocks noChangeArrowheads="1"/>
          </p:cNvSpPr>
          <p:nvPr/>
        </p:nvSpPr>
        <p:spPr bwMode="auto">
          <a:xfrm>
            <a:off x="304800" y="990600"/>
            <a:ext cx="86106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buClr>
                <a:srgbClr val="00172E"/>
              </a:buClr>
              <a:buFont typeface="Arial" charset="0"/>
              <a:buChar char="•"/>
            </a:pPr>
            <a:r>
              <a:rPr lang="mn-MN" sz="2200">
                <a:solidFill>
                  <a:srgbClr val="00172E"/>
                </a:solidFill>
                <a:latin typeface="Arial" charset="0"/>
              </a:rPr>
              <a:t>ШГ-ний бичвэрүүд бичигдэж дуусаад, эхэн үеийн итгэгч нарт тараагдахаас өмнө сүмүүдийн хувьд СМ тунхаглагчид болон багш нарт л найдах хэрэгтэй болсон.</a:t>
            </a:r>
          </a:p>
          <a:p>
            <a:pPr eaLnBrk="1" hangingPunct="1">
              <a:spcBef>
                <a:spcPts val="1200"/>
              </a:spcBef>
              <a:buClr>
                <a:srgbClr val="00172E"/>
              </a:buClr>
              <a:buFont typeface="Arial" charset="0"/>
              <a:buChar char="•"/>
            </a:pPr>
            <a:r>
              <a:rPr lang="en-US" sz="2200">
                <a:solidFill>
                  <a:srgbClr val="00172E"/>
                </a:solidFill>
                <a:latin typeface="Arial" charset="0"/>
              </a:rPr>
              <a:t> </a:t>
            </a:r>
            <a:r>
              <a:rPr lang="mn-MN" sz="2200">
                <a:solidFill>
                  <a:srgbClr val="00172E"/>
                </a:solidFill>
                <a:latin typeface="Arial" charset="0"/>
              </a:rPr>
              <a:t>Дэн буудал аюултай бөгөөд тооны хувьд цөөн учраас эдгээр багш нарын зарим нь итгэгч нартай хамт байдаг байж.</a:t>
            </a:r>
            <a:r>
              <a:rPr lang="en-US" sz="2200">
                <a:solidFill>
                  <a:srgbClr val="00172E"/>
                </a:solidFill>
                <a:latin typeface="Arial" charset="0"/>
              </a:rPr>
              <a:t>  </a:t>
            </a:r>
          </a:p>
          <a:p>
            <a:pPr eaLnBrk="1" hangingPunct="1">
              <a:spcBef>
                <a:spcPts val="1200"/>
              </a:spcBef>
              <a:buClr>
                <a:srgbClr val="00172E"/>
              </a:buClr>
              <a:buFont typeface="Arial" charset="0"/>
              <a:buChar char="•"/>
            </a:pPr>
            <a:r>
              <a:rPr lang="mn-MN" sz="2200">
                <a:solidFill>
                  <a:srgbClr val="00172E"/>
                </a:solidFill>
                <a:latin typeface="Arial" charset="0"/>
              </a:rPr>
              <a:t>Олон хүмүүмийн хувьд тулгарч байсан асуудал бол “ирсэн хүн бүрт зочломтгой зангаа гаргах хэрэгтэй юу?</a:t>
            </a:r>
            <a:r>
              <a:rPr lang="en-US" sz="2200">
                <a:solidFill>
                  <a:srgbClr val="00172E"/>
                </a:solidFill>
                <a:latin typeface="Arial" charset="0"/>
              </a:rPr>
              <a:t>”</a:t>
            </a:r>
            <a:r>
              <a:rPr lang="mn-MN" sz="2200">
                <a:solidFill>
                  <a:srgbClr val="00172E"/>
                </a:solidFill>
                <a:latin typeface="Arial" charset="0"/>
              </a:rPr>
              <a:t> гэдэг асуулт байсан юм.</a:t>
            </a:r>
          </a:p>
          <a:p>
            <a:pPr eaLnBrk="1" hangingPunct="1">
              <a:spcBef>
                <a:spcPts val="1200"/>
              </a:spcBef>
              <a:buClr>
                <a:srgbClr val="00172E"/>
              </a:buClr>
              <a:buFont typeface="Arial" charset="0"/>
              <a:buChar char="•"/>
            </a:pPr>
            <a:r>
              <a:rPr lang="en-US" sz="2200">
                <a:solidFill>
                  <a:srgbClr val="00172E"/>
                </a:solidFill>
                <a:latin typeface="Arial" charset="0"/>
              </a:rPr>
              <a:t>2 </a:t>
            </a:r>
            <a:r>
              <a:rPr lang="mn-MN" sz="2200">
                <a:solidFill>
                  <a:srgbClr val="00172E"/>
                </a:solidFill>
                <a:latin typeface="Arial" charset="0"/>
              </a:rPr>
              <a:t>Иохан энэ асуултад, хуурамч багш нарыг эсэргүүцэн, тэднийг ямар нэгэн талаар өөгшүүлэхгүй байхын тулд “хайраа хязгаарла” хэмээн зочломтгой эмэгтэйд хандан тушаангуйгаар хариулжээ.</a:t>
            </a:r>
          </a:p>
          <a:p>
            <a:pPr eaLnBrk="1" hangingPunct="1">
              <a:spcBef>
                <a:spcPts val="1200"/>
              </a:spcBef>
              <a:buClr>
                <a:srgbClr val="00172E"/>
              </a:buClr>
              <a:buFont typeface="Arial" charset="0"/>
              <a:buChar char="•"/>
            </a:pPr>
            <a:r>
              <a:rPr lang="en-US" sz="2200">
                <a:solidFill>
                  <a:srgbClr val="00172E"/>
                </a:solidFill>
                <a:latin typeface="Arial" charset="0"/>
              </a:rPr>
              <a:t>3 </a:t>
            </a:r>
            <a:r>
              <a:rPr lang="mn-MN" sz="2200">
                <a:solidFill>
                  <a:srgbClr val="00172E"/>
                </a:solidFill>
                <a:latin typeface="Arial" charset="0"/>
              </a:rPr>
              <a:t>Иохан номонд, Гайост хандан жинхэнэ багш нарт зочломтгой хандахыг урамшуулсан байдаг бол өөр нэгэн сүмийн ахлагч болох Диотрефт эсрэгээр хандсан байдаг.</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endParaRPr lang="en-US" sz="1400">
              <a:solidFill>
                <a:srgbClr val="DDDDDD"/>
              </a:solidFill>
            </a:endParaRPr>
          </a:p>
        </p:txBody>
      </p:sp>
      <p:sp>
        <p:nvSpPr>
          <p:cNvPr id="100355" name="Text Box 2"/>
          <p:cNvSpPr txBox="1">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endParaRPr lang="en-US" sz="1400">
              <a:solidFill>
                <a:srgbClr val="DDDDDD"/>
              </a:solidFill>
            </a:endParaRPr>
          </a:p>
        </p:txBody>
      </p:sp>
      <p:sp>
        <p:nvSpPr>
          <p:cNvPr id="100356" name="Text Box 3"/>
          <p:cNvSpPr txBox="1">
            <a:spLocks noChangeArrowheads="1"/>
          </p:cNvSpPr>
          <p:nvPr/>
        </p:nvSpPr>
        <p:spPr bwMode="auto">
          <a:xfrm>
            <a:off x="381000" y="228600"/>
            <a:ext cx="2209800" cy="533400"/>
          </a:xfrm>
          <a:prstGeom prst="rect">
            <a:avLst/>
          </a:prstGeom>
          <a:solidFill>
            <a:srgbClr val="FFCC00"/>
          </a:solidFill>
          <a:ln w="19080">
            <a:solidFill>
              <a:srgbClr val="00172E"/>
            </a:solidFill>
            <a:miter lim="800000"/>
            <a:headEnd/>
            <a:tailEnd/>
          </a:ln>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en-US" sz="2800" b="1">
                <a:solidFill>
                  <a:srgbClr val="00172E"/>
                </a:solidFill>
                <a:latin typeface="Arial" charset="0"/>
              </a:rPr>
              <a:t>2 </a:t>
            </a:r>
            <a:r>
              <a:rPr lang="mn-MN" sz="2800" b="1">
                <a:solidFill>
                  <a:srgbClr val="00172E"/>
                </a:solidFill>
                <a:latin typeface="Arial" charset="0"/>
              </a:rPr>
              <a:t>Иохан</a:t>
            </a:r>
          </a:p>
        </p:txBody>
      </p:sp>
      <p:sp>
        <p:nvSpPr>
          <p:cNvPr id="100357" name="Text Box 4"/>
          <p:cNvSpPr txBox="1">
            <a:spLocks noChangeArrowheads="1"/>
          </p:cNvSpPr>
          <p:nvPr/>
        </p:nvSpPr>
        <p:spPr bwMode="auto">
          <a:xfrm>
            <a:off x="293688" y="1177925"/>
            <a:ext cx="2173287" cy="947738"/>
          </a:xfrm>
          <a:prstGeom prst="rect">
            <a:avLst/>
          </a:prstGeom>
          <a:noFill/>
          <a:ln w="9360">
            <a:solidFill>
              <a:srgbClr val="00172E"/>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mn-MN" sz="2800" b="1" u="sng">
                <a:solidFill>
                  <a:srgbClr val="00172E"/>
                </a:solidFill>
                <a:latin typeface="Arial" charset="0"/>
              </a:rPr>
              <a:t>Түлхүүр үг</a:t>
            </a:r>
          </a:p>
          <a:p>
            <a:pPr algn="ctr" eaLnBrk="1" hangingPunct="1"/>
            <a:r>
              <a:rPr lang="mn-MN" sz="2800" b="1">
                <a:solidFill>
                  <a:srgbClr val="00172E"/>
                </a:solidFill>
                <a:latin typeface="Arial" charset="0"/>
              </a:rPr>
              <a:t>Хязгаарууд</a:t>
            </a:r>
          </a:p>
        </p:txBody>
      </p:sp>
      <p:sp>
        <p:nvSpPr>
          <p:cNvPr id="100358" name="Text Box 5"/>
          <p:cNvSpPr txBox="1">
            <a:spLocks noChangeArrowheads="1"/>
          </p:cNvSpPr>
          <p:nvPr/>
        </p:nvSpPr>
        <p:spPr bwMode="auto">
          <a:xfrm>
            <a:off x="2743200" y="304800"/>
            <a:ext cx="6172200" cy="2657475"/>
          </a:xfrm>
          <a:prstGeom prst="rect">
            <a:avLst/>
          </a:prstGeom>
          <a:noFill/>
          <a:ln w="9360">
            <a:solidFill>
              <a:srgbClr val="00172E"/>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mn-MN" u="sng">
                <a:solidFill>
                  <a:srgbClr val="00172E"/>
                </a:solidFill>
                <a:latin typeface="Arial" charset="0"/>
              </a:rPr>
              <a:t>Түлхүүр ишлэл</a:t>
            </a:r>
          </a:p>
          <a:p>
            <a:pPr algn="ctr" eaLnBrk="1" hangingPunct="1"/>
            <a:r>
              <a:rPr lang="en-US">
                <a:solidFill>
                  <a:srgbClr val="00172E"/>
                </a:solidFill>
                <a:latin typeface="Arial" charset="0"/>
              </a:rPr>
              <a:t>“</a:t>
            </a:r>
            <a:r>
              <a:rPr lang="mn-MN">
                <a:solidFill>
                  <a:srgbClr val="00172E"/>
                </a:solidFill>
                <a:latin typeface="Arial" charset="0"/>
              </a:rPr>
              <a:t>Хэтэрч, Христийн сургаал дотор байдаггүй хэнд ч Бурхан байхгүй. Сургаал дотор байгч тэр хүнд Эцэг ч, Хүү ч байна. Хэрэв хэн нэгэн нь та нар уруу ирэхдээ энэ сургаалийг авчрахгүй бол, түүнийг гэртээ бүү оруул. Түүнтэй бүү мэндэл.</a:t>
            </a:r>
            <a:r>
              <a:rPr lang="en-US">
                <a:solidFill>
                  <a:srgbClr val="00172E"/>
                </a:solidFill>
                <a:latin typeface="Arial" charset="0"/>
              </a:rPr>
              <a:t>” (2 </a:t>
            </a:r>
            <a:r>
              <a:rPr lang="mn-MN">
                <a:solidFill>
                  <a:srgbClr val="00172E"/>
                </a:solidFill>
                <a:latin typeface="Arial" charset="0"/>
              </a:rPr>
              <a:t>Иохан</a:t>
            </a:r>
            <a:r>
              <a:rPr lang="en-US">
                <a:solidFill>
                  <a:srgbClr val="00172E"/>
                </a:solidFill>
                <a:latin typeface="Arial" charset="0"/>
              </a:rPr>
              <a:t> 9-10). </a:t>
            </a:r>
          </a:p>
        </p:txBody>
      </p:sp>
      <p:sp>
        <p:nvSpPr>
          <p:cNvPr id="100359" name="Rectangle 6"/>
          <p:cNvSpPr>
            <a:spLocks noChangeArrowheads="1"/>
          </p:cNvSpPr>
          <p:nvPr/>
        </p:nvSpPr>
        <p:spPr bwMode="auto">
          <a:xfrm>
            <a:off x="381000" y="3657600"/>
            <a:ext cx="2209800" cy="533400"/>
          </a:xfrm>
          <a:prstGeom prst="rect">
            <a:avLst/>
          </a:prstGeom>
          <a:solidFill>
            <a:srgbClr val="FFCC00"/>
          </a:solidFill>
          <a:ln w="19080">
            <a:solidFill>
              <a:srgbClr val="00172E"/>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172E"/>
                </a:solidFill>
                <a:latin typeface="Arial" charset="0"/>
              </a:rPr>
              <a:t>3 </a:t>
            </a:r>
            <a:r>
              <a:rPr lang="mn-MN" sz="2800" b="1">
                <a:solidFill>
                  <a:srgbClr val="00172E"/>
                </a:solidFill>
                <a:latin typeface="Arial" charset="0"/>
              </a:rPr>
              <a:t>Иохан</a:t>
            </a:r>
          </a:p>
        </p:txBody>
      </p:sp>
      <p:sp>
        <p:nvSpPr>
          <p:cNvPr id="100360" name="Text Box 7"/>
          <p:cNvSpPr txBox="1">
            <a:spLocks noChangeArrowheads="1"/>
          </p:cNvSpPr>
          <p:nvPr/>
        </p:nvSpPr>
        <p:spPr bwMode="auto">
          <a:xfrm>
            <a:off x="-82550" y="4454525"/>
            <a:ext cx="2935288" cy="885825"/>
          </a:xfrm>
          <a:prstGeom prst="rect">
            <a:avLst/>
          </a:prstGeom>
          <a:noFill/>
          <a:ln w="9360">
            <a:solidFill>
              <a:srgbClr val="00172E"/>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algn="ctr" eaLnBrk="1" hangingPunct="1"/>
            <a:r>
              <a:rPr lang="mn-MN" sz="2600" b="1" u="sng">
                <a:solidFill>
                  <a:srgbClr val="00172E"/>
                </a:solidFill>
                <a:latin typeface="Arial" charset="0"/>
              </a:rPr>
              <a:t>Түлхүүр үг</a:t>
            </a:r>
          </a:p>
          <a:p>
            <a:pPr algn="ctr" eaLnBrk="1" hangingPunct="1"/>
            <a:r>
              <a:rPr lang="mn-MN" sz="2600" b="1">
                <a:solidFill>
                  <a:srgbClr val="00172E"/>
                </a:solidFill>
                <a:latin typeface="Arial" charset="0"/>
              </a:rPr>
              <a:t>Илгээлтийн эзэд</a:t>
            </a:r>
          </a:p>
        </p:txBody>
      </p:sp>
      <p:sp>
        <p:nvSpPr>
          <p:cNvPr id="100361" name="Rectangle 8"/>
          <p:cNvSpPr>
            <a:spLocks noChangeArrowheads="1"/>
          </p:cNvSpPr>
          <p:nvPr/>
        </p:nvSpPr>
        <p:spPr bwMode="auto">
          <a:xfrm>
            <a:off x="2819400" y="3657600"/>
            <a:ext cx="5491163" cy="2133600"/>
          </a:xfrm>
          <a:prstGeom prst="rect">
            <a:avLst/>
          </a:prstGeom>
          <a:noFill/>
          <a:ln w="9360">
            <a:solidFill>
              <a:srgbClr val="00172E"/>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u="sng">
                <a:solidFill>
                  <a:srgbClr val="00172E"/>
                </a:solidFill>
              </a:rPr>
              <a:t>Түлхүүр ишлэл</a:t>
            </a: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172E"/>
                </a:solidFill>
                <a:latin typeface="Arial" charset="0"/>
              </a:rPr>
              <a:t>	“</a:t>
            </a:r>
            <a:r>
              <a:rPr lang="mn-MN">
                <a:solidFill>
                  <a:srgbClr val="00172E"/>
                </a:solidFill>
                <a:latin typeface="Arial" charset="0"/>
              </a:rPr>
              <a:t>Тиймээс тэдэн шиг хүмүүсийг өид дэмжих ёстой. Тэгснээр бид үнэний хамтран зүтгэгч болох билээ.</a:t>
            </a:r>
            <a:r>
              <a:rPr lang="en-US">
                <a:solidFill>
                  <a:srgbClr val="00172E"/>
                </a:solidFill>
                <a:latin typeface="Arial" charset="0"/>
              </a:rPr>
              <a:t>”(3 </a:t>
            </a:r>
            <a:r>
              <a:rPr lang="mn-MN">
                <a:solidFill>
                  <a:srgbClr val="00172E"/>
                </a:solidFill>
                <a:latin typeface="Arial" charset="0"/>
              </a:rPr>
              <a:t>Иохан</a:t>
            </a:r>
            <a:r>
              <a:rPr lang="en-US">
                <a:solidFill>
                  <a:srgbClr val="00172E"/>
                </a:solidFill>
                <a:latin typeface="Arial" charset="0"/>
              </a:rPr>
              <a:t> 8)</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Grp="1" noChangeArrowheads="1"/>
          </p:cNvSpPr>
          <p:nvPr>
            <p:ph type="title"/>
          </p:nvPr>
        </p:nvSpPr>
        <p:spPr>
          <a:xfrm>
            <a:off x="1219200" y="1676400"/>
            <a:ext cx="6324600" cy="1349375"/>
          </a:xfrm>
          <a:solidFill>
            <a:srgbClr val="FFCC00"/>
          </a:solidFill>
          <a:ln w="19080">
            <a:solidFill>
              <a:srgbClr val="000000"/>
            </a:solidFill>
            <a:miter lim="800000"/>
            <a:headEnd/>
            <a:tailEnd/>
          </a:ln>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6600" b="1">
                <a:latin typeface="Arial" charset="0"/>
                <a:cs typeface="Times New Roman" charset="0"/>
              </a:rPr>
              <a:t>Иуда</a:t>
            </a:r>
          </a:p>
        </p:txBody>
      </p:sp>
      <p:sp>
        <p:nvSpPr>
          <p:cNvPr id="102403" name="Rectangle 2"/>
          <p:cNvSpPr>
            <a:spLocks noGrp="1" noChangeArrowheads="1"/>
          </p:cNvSpPr>
          <p:nvPr>
            <p:ph type="subTitle" idx="4294967295"/>
          </p:nvPr>
        </p:nvSpPr>
        <p:spPr>
          <a:xfrm>
            <a:off x="1752600" y="3048000"/>
            <a:ext cx="5257800" cy="1081088"/>
          </a:xfrm>
        </p:spPr>
        <p:txBody>
          <a:bodyPr/>
          <a:lstStyle/>
          <a:p>
            <a:pPr marL="0" indent="0" algn="ctr" eaLnBrk="1" hangingPunct="1">
              <a:lnSpc>
                <a:spcPct val="90000"/>
              </a:lnSpc>
              <a:spcBef>
                <a:spcPts val="9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mn-MN" sz="3600" b="1">
                <a:latin typeface="Arial" charset="0"/>
                <a:cs typeface="Times New Roman" charset="0"/>
              </a:rPr>
              <a:t>Итгэлийн төлөөх тэмцэл</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5" name="Rectangle 4"/>
          <p:cNvSpPr>
            <a:spLocks noGrp="1" noChangeArrowheads="1"/>
          </p:cNvSpPr>
          <p:nvPr>
            <p:ph type="title" idx="4294967295"/>
          </p:nvPr>
        </p:nvSpPr>
        <p:spPr>
          <a:xfrm>
            <a:off x="2438400" y="152400"/>
            <a:ext cx="4191000" cy="533400"/>
          </a:xfrm>
          <a:solidFill>
            <a:schemeClr val="tx1"/>
          </a:solidFill>
        </p:spPr>
        <p:txBody>
          <a:bodyPr/>
          <a:lstStyle/>
          <a:p>
            <a:pPr eaLnBrk="1" hangingPunct="1"/>
            <a:r>
              <a:rPr lang="ru-RU" sz="2800" b="1" dirty="0" err="1">
                <a:solidFill>
                  <a:srgbClr val="FFFFFF"/>
                </a:solidFill>
                <a:latin typeface="Arial" charset="0"/>
              </a:rPr>
              <a:t>Түлхүүр</a:t>
            </a:r>
            <a:r>
              <a:rPr lang="ru-RU" sz="2800" b="1" dirty="0">
                <a:solidFill>
                  <a:srgbClr val="FFFFFF"/>
                </a:solidFill>
                <a:latin typeface="Arial" charset="0"/>
              </a:rPr>
              <a:t> </a:t>
            </a:r>
            <a:r>
              <a:rPr lang="ru-RU" sz="2800" b="1" dirty="0" err="1">
                <a:solidFill>
                  <a:srgbClr val="FFFFFF"/>
                </a:solidFill>
                <a:latin typeface="Arial" charset="0"/>
              </a:rPr>
              <a:t>үг</a:t>
            </a:r>
            <a:r>
              <a:rPr lang="ru-RU" sz="2800" b="1" dirty="0">
                <a:solidFill>
                  <a:srgbClr val="FFFFFF"/>
                </a:solidFill>
                <a:latin typeface="Arial" charset="0"/>
              </a:rPr>
              <a:t> / </a:t>
            </a:r>
            <a:r>
              <a:rPr lang="ru-RU" sz="2800" b="1" dirty="0" err="1">
                <a:solidFill>
                  <a:srgbClr val="FFFFFF"/>
                </a:solidFill>
                <a:latin typeface="Arial" charset="0"/>
              </a:rPr>
              <a:t>Ишлэл</a:t>
            </a:r>
            <a:r>
              <a:rPr lang="ru-RU" sz="2800" b="1" dirty="0">
                <a:solidFill>
                  <a:srgbClr val="FFFFFF"/>
                </a:solidFill>
                <a:latin typeface="Arial" charset="0"/>
              </a:rPr>
              <a:t> </a:t>
            </a:r>
          </a:p>
        </p:txBody>
      </p:sp>
      <p:sp>
        <p:nvSpPr>
          <p:cNvPr id="129026" name="Text Box 5"/>
          <p:cNvSpPr txBox="1">
            <a:spLocks noChangeArrowheads="1"/>
          </p:cNvSpPr>
          <p:nvPr/>
        </p:nvSpPr>
        <p:spPr bwMode="auto">
          <a:xfrm>
            <a:off x="8153400" y="228600"/>
            <a:ext cx="6921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buClrTx/>
              <a:buSzTx/>
              <a:buFontTx/>
              <a:buNone/>
            </a:pPr>
            <a:r>
              <a:rPr lang="en-US">
                <a:solidFill>
                  <a:srgbClr val="000000"/>
                </a:solidFill>
                <a:latin typeface="Arial" charset="0"/>
              </a:rPr>
              <a:t>310</a:t>
            </a:r>
          </a:p>
        </p:txBody>
      </p:sp>
      <p:sp>
        <p:nvSpPr>
          <p:cNvPr id="129027" name="Text Box 79"/>
          <p:cNvSpPr txBox="1">
            <a:spLocks noChangeArrowheads="1"/>
          </p:cNvSpPr>
          <p:nvPr/>
        </p:nvSpPr>
        <p:spPr bwMode="auto">
          <a:xfrm>
            <a:off x="3498816" y="1406525"/>
            <a:ext cx="2108269" cy="954107"/>
          </a:xfrm>
          <a:prstGeom prst="rect">
            <a:avLst/>
          </a:prstGeom>
          <a:solidFill>
            <a:srgbClr val="000000"/>
          </a:solidFill>
          <a:ln w="9525">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buClrTx/>
              <a:buSzTx/>
              <a:buFontTx/>
              <a:buNone/>
            </a:pPr>
            <a:r>
              <a:rPr lang="ru-RU" altLang="zh-CN" sz="2800" b="1" u="sng" dirty="0" err="1">
                <a:solidFill>
                  <a:srgbClr val="FFFFFF"/>
                </a:solidFill>
                <a:latin typeface="Arial" charset="0"/>
                <a:ea typeface="宋体" charset="0"/>
                <a:cs typeface="宋体" charset="0"/>
              </a:rPr>
              <a:t>Түлхүүр</a:t>
            </a:r>
            <a:r>
              <a:rPr lang="ru-RU" altLang="zh-CN" sz="2800" b="1" u="sng" dirty="0">
                <a:solidFill>
                  <a:srgbClr val="FFFFFF"/>
                </a:solidFill>
                <a:latin typeface="Arial" charset="0"/>
                <a:ea typeface="宋体" charset="0"/>
                <a:cs typeface="宋体" charset="0"/>
              </a:rPr>
              <a:t> </a:t>
            </a:r>
            <a:r>
              <a:rPr lang="ru-RU" altLang="zh-CN" sz="2800" b="1" u="sng" dirty="0" err="1">
                <a:solidFill>
                  <a:srgbClr val="FFFFFF"/>
                </a:solidFill>
                <a:latin typeface="Arial" charset="0"/>
                <a:ea typeface="宋体" charset="0"/>
                <a:cs typeface="宋体" charset="0"/>
              </a:rPr>
              <a:t>үг</a:t>
            </a:r>
            <a:endParaRPr lang="ru-RU" altLang="zh-CN" sz="2800" b="1" u="sng" dirty="0">
              <a:solidFill>
                <a:srgbClr val="FFFFFF"/>
              </a:solidFill>
              <a:latin typeface="Arial" charset="0"/>
              <a:ea typeface="宋体" charset="0"/>
              <a:cs typeface="宋体" charset="0"/>
            </a:endParaRPr>
          </a:p>
          <a:p>
            <a:pPr algn="ctr" defTabSz="914400" eaLnBrk="1" hangingPunct="1">
              <a:buClrTx/>
              <a:buSzTx/>
              <a:buFontTx/>
              <a:buNone/>
            </a:pPr>
            <a:r>
              <a:rPr lang="ru-RU" altLang="zh-CN" sz="2800" b="1" dirty="0" err="1">
                <a:solidFill>
                  <a:srgbClr val="FFFFFF"/>
                </a:solidFill>
                <a:latin typeface="Arial" charset="0"/>
                <a:ea typeface="宋体" charset="0"/>
                <a:cs typeface="宋体" charset="0"/>
              </a:rPr>
              <a:t>Дүр</a:t>
            </a:r>
            <a:r>
              <a:rPr lang="ru-RU" altLang="zh-CN" sz="2800" b="1" dirty="0">
                <a:solidFill>
                  <a:srgbClr val="FFFFFF"/>
                </a:solidFill>
                <a:latin typeface="Arial" charset="0"/>
                <a:ea typeface="宋体" charset="0"/>
                <a:cs typeface="宋体" charset="0"/>
              </a:rPr>
              <a:t> </a:t>
            </a:r>
            <a:r>
              <a:rPr lang="ru-RU" altLang="zh-CN" sz="2800" b="1" dirty="0" err="1">
                <a:solidFill>
                  <a:srgbClr val="FFFFFF"/>
                </a:solidFill>
                <a:latin typeface="Arial" charset="0"/>
                <a:ea typeface="宋体" charset="0"/>
                <a:cs typeface="宋体" charset="0"/>
              </a:rPr>
              <a:t>эсгэгч</a:t>
            </a:r>
            <a:endParaRPr lang="ru-RU" altLang="zh-CN" sz="2800" b="1" dirty="0">
              <a:solidFill>
                <a:srgbClr val="FFFFFF"/>
              </a:solidFill>
              <a:latin typeface="Arial" charset="0"/>
              <a:ea typeface="宋体" charset="0"/>
              <a:cs typeface="宋体" charset="0"/>
            </a:endParaRPr>
          </a:p>
        </p:txBody>
      </p:sp>
      <p:sp>
        <p:nvSpPr>
          <p:cNvPr id="12368" name="Text Box 80"/>
          <p:cNvSpPr txBox="1">
            <a:spLocks noChangeArrowheads="1"/>
          </p:cNvSpPr>
          <p:nvPr/>
        </p:nvSpPr>
        <p:spPr bwMode="auto">
          <a:xfrm>
            <a:off x="304800" y="2895600"/>
            <a:ext cx="8534400" cy="3970318"/>
          </a:xfrm>
          <a:prstGeom prst="rect">
            <a:avLst/>
          </a:prstGeom>
          <a:gradFill flip="none" rotWithShape="1">
            <a:gsLst>
              <a:gs pos="0">
                <a:srgbClr val="FF0000"/>
              </a:gs>
              <a:gs pos="100000">
                <a:schemeClr val="tx1"/>
              </a:gs>
            </a:gsLst>
            <a:path path="rect">
              <a:fillToRect l="100000" t="100000"/>
            </a:path>
            <a:tileRect r="-100000" b="-100000"/>
          </a:gradFill>
          <a:ln w="9525">
            <a:solidFill>
              <a:schemeClr val="tx1"/>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buClrTx/>
              <a:buSzTx/>
              <a:buFontTx/>
              <a:buNone/>
              <a:defRPr/>
            </a:pPr>
            <a:r>
              <a:rPr lang="ru-RU" altLang="zh-CN" sz="2800" b="1" u="sng" dirty="0" err="1">
                <a:solidFill>
                  <a:srgbClr val="FFFFFF"/>
                </a:solidFill>
                <a:effectLst>
                  <a:outerShdw blurRad="38100" dist="38100" dir="2700000" algn="tl">
                    <a:srgbClr val="000000"/>
                  </a:outerShdw>
                </a:effectLst>
                <a:latin typeface="Arial" charset="0"/>
                <a:ea typeface="宋体" charset="0"/>
                <a:cs typeface="宋体" charset="0"/>
              </a:rPr>
              <a:t>Түлхүүр</a:t>
            </a:r>
            <a:r>
              <a:rPr lang="ru-RU" altLang="zh-CN" sz="2800" b="1" u="sng"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u="sng" dirty="0" err="1">
                <a:solidFill>
                  <a:srgbClr val="FFFFFF"/>
                </a:solidFill>
                <a:effectLst>
                  <a:outerShdw blurRad="38100" dist="38100" dir="2700000" algn="tl">
                    <a:srgbClr val="000000"/>
                  </a:outerShdw>
                </a:effectLst>
                <a:latin typeface="Arial" charset="0"/>
                <a:ea typeface="宋体" charset="0"/>
                <a:cs typeface="宋体" charset="0"/>
              </a:rPr>
              <a:t>ишлэл</a:t>
            </a:r>
            <a:endParaRPr lang="ru-RU" altLang="zh-CN" sz="2800" b="1" dirty="0">
              <a:solidFill>
                <a:srgbClr val="FFFFFF"/>
              </a:solidFill>
              <a:effectLst>
                <a:outerShdw blurRad="38100" dist="38100" dir="2700000" algn="tl">
                  <a:srgbClr val="000000"/>
                </a:outerShdw>
              </a:effectLst>
              <a:latin typeface="Arial" charset="0"/>
              <a:ea typeface="宋体" charset="0"/>
              <a:cs typeface="宋体" charset="0"/>
            </a:endParaRPr>
          </a:p>
          <a:p>
            <a:pPr algn="ctr" defTabSz="914400" eaLnBrk="1" hangingPunct="1">
              <a:buClrTx/>
              <a:buSzTx/>
              <a:buFontTx/>
              <a:buNone/>
              <a:defRPr/>
            </a:pP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ариун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хүмүүст</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нэгэнт</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бүрмөсөн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тушаагдсан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итгэлийн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төлөө</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тэмцэхийг</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ятган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бичих</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нь</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шаардлагатай</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гэж</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үзлээ</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Учир</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нь</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урьдаас</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ял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шийтгэлийх</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нь</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тухай</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бичигдсэн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хэсэг</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хүмүүс</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сэм</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шургалан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орж</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ирсэн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бөгөөд</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тэд</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бидний</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Бурханы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нигүүлслийг</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садар</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самуун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болгон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гажуудуулж</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бидний</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цорын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ганц</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Эзэгнэгч</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ба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Эзэн</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Есүс</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Христийг</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a:t>
            </a:r>
            <a:r>
              <a:rPr lang="ru-RU" altLang="zh-CN" sz="2800" b="1" dirty="0" err="1">
                <a:solidFill>
                  <a:srgbClr val="FFFFFF"/>
                </a:solidFill>
                <a:effectLst>
                  <a:outerShdw blurRad="38100" dist="38100" dir="2700000" algn="tl">
                    <a:srgbClr val="000000"/>
                  </a:outerShdw>
                </a:effectLst>
                <a:latin typeface="Arial" charset="0"/>
                <a:ea typeface="宋体" charset="0"/>
                <a:cs typeface="宋体" charset="0"/>
              </a:rPr>
              <a:t>үгүйсгэдэг</a:t>
            </a:r>
            <a:r>
              <a:rPr lang="ru-RU" altLang="zh-CN" sz="2800" b="1" dirty="0">
                <a:solidFill>
                  <a:srgbClr val="FFFFFF"/>
                </a:solidFill>
                <a:effectLst>
                  <a:outerShdw blurRad="38100" dist="38100" dir="2700000" algn="tl">
                    <a:srgbClr val="000000"/>
                  </a:outerShdw>
                </a:effectLst>
                <a:latin typeface="Arial" charset="0"/>
                <a:ea typeface="宋体" charset="0"/>
                <a:cs typeface="宋体" charset="0"/>
              </a:rPr>
              <a:t>. (Иуда 3b-4). </a:t>
            </a:r>
          </a:p>
        </p:txBody>
      </p:sp>
      <p:pic>
        <p:nvPicPr>
          <p:cNvPr id="129029" name="Picture 81" descr="j02370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19685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562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68"/>
                                        </p:tgtEl>
                                        <p:attrNameLst>
                                          <p:attrName>style.visibility</p:attrName>
                                        </p:attrNameLst>
                                      </p:cBhvr>
                                      <p:to>
                                        <p:strVal val="visible"/>
                                      </p:to>
                                    </p:set>
                                    <p:anim calcmode="lin" valueType="num">
                                      <p:cBhvr additive="base">
                                        <p:cTn id="7" dur="500" fill="hold"/>
                                        <p:tgtEl>
                                          <p:spTgt spid="12368"/>
                                        </p:tgtEl>
                                        <p:attrNameLst>
                                          <p:attrName>ppt_x</p:attrName>
                                        </p:attrNameLst>
                                      </p:cBhvr>
                                      <p:tavLst>
                                        <p:tav tm="0">
                                          <p:val>
                                            <p:strVal val="#ppt_x"/>
                                          </p:val>
                                        </p:tav>
                                        <p:tav tm="100000">
                                          <p:val>
                                            <p:strVal val="#ppt_x"/>
                                          </p:val>
                                        </p:tav>
                                      </p:tavLst>
                                    </p:anim>
                                    <p:anim calcmode="lin" valueType="num">
                                      <p:cBhvr additive="base">
                                        <p:cTn id="8" dur="500" fill="hold"/>
                                        <p:tgtEl>
                                          <p:spTgt spid="12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8"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2438400" y="152400"/>
            <a:ext cx="4191000" cy="533400"/>
          </a:xfrm>
          <a:prstGeom prst="rect">
            <a:avLst/>
          </a:prstGeom>
          <a:solidFill>
            <a:schemeClr val="tx1"/>
          </a:solidFill>
          <a:ln>
            <a:noFill/>
          </a:ln>
        </p:spPr>
        <p:txBody>
          <a:bodyPr vert="horz" wrap="square" lIns="92075" tIns="46038" rIns="92075" bIns="46038" numCol="1" anchor="ctr" anchorCtr="0" compatLnSpc="1">
            <a:prstTxWarp prst="textNoShape">
              <a:avLst/>
            </a:prstTxWarp>
          </a:bodyPr>
          <a:lstStyle>
            <a:lvl1pPr algn="ctr" eaLnBrk="1" hangingPunct="1">
              <a:defRPr sz="2800" b="1">
                <a:solidFill>
                  <a:srgbClr val="FFFFFF"/>
                </a:solidFill>
                <a:latin typeface="Arial" charset="0"/>
                <a:cs typeface="ＭＳ Ｐゴシック" charset="0"/>
              </a:defRPr>
            </a:lvl1pPr>
            <a:lvl2pPr algn="ctr" eaLnBrk="0" hangingPunct="0">
              <a:defRPr sz="4400">
                <a:solidFill>
                  <a:schemeClr val="tx2"/>
                </a:solidFill>
                <a:cs typeface="ＭＳ Ｐゴシック" charset="0"/>
              </a:defRPr>
            </a:lvl2pPr>
            <a:lvl3pPr algn="ctr" eaLnBrk="0" hangingPunct="0">
              <a:defRPr sz="4400">
                <a:solidFill>
                  <a:schemeClr val="tx2"/>
                </a:solidFill>
                <a:cs typeface="ＭＳ Ｐゴシック" charset="0"/>
              </a:defRPr>
            </a:lvl3pPr>
            <a:lvl4pPr algn="ctr" eaLnBrk="0" hangingPunct="0">
              <a:defRPr sz="4400">
                <a:solidFill>
                  <a:schemeClr val="tx2"/>
                </a:solidFill>
                <a:cs typeface="ＭＳ Ｐゴシック" charset="0"/>
              </a:defRPr>
            </a:lvl4pPr>
            <a:lvl5pPr algn="ctr" eaLnBrk="0" hangingPunct="0">
              <a:defRPr sz="4400">
                <a:solidFill>
                  <a:schemeClr val="tx2"/>
                </a:solidFill>
                <a:cs typeface="ＭＳ Ｐゴシック" charset="0"/>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mn-MN"/>
              <a:t>Зохиогч </a:t>
            </a:r>
          </a:p>
        </p:txBody>
      </p:sp>
      <p:sp>
        <p:nvSpPr>
          <p:cNvPr id="106499" name="Text Box 2"/>
          <p:cNvSpPr txBox="1">
            <a:spLocks noChangeArrowheads="1"/>
          </p:cNvSpPr>
          <p:nvPr/>
        </p:nvSpPr>
        <p:spPr bwMode="auto">
          <a:xfrm>
            <a:off x="76200" y="914400"/>
            <a:ext cx="4113213" cy="5029200"/>
          </a:xfrm>
          <a:prstGeom prst="rect">
            <a:avLst/>
          </a:prstGeom>
          <a:gradFill rotWithShape="1">
            <a:gsLst>
              <a:gs pos="0">
                <a:srgbClr val="003399"/>
              </a:gs>
              <a:gs pos="100000">
                <a:srgbClr val="003399">
                  <a:gamma/>
                  <a:shade val="46275"/>
                  <a:invGamma/>
                </a:srgbClr>
              </a:gs>
            </a:gsLst>
            <a:lin ang="5400000" scaled="1"/>
          </a:gradFill>
          <a:ln w="9525">
            <a:solidFill>
              <a:srgbClr val="000000"/>
            </a:solidFill>
            <a:miter lim="800000"/>
            <a:headEnd/>
            <a:tailEnd/>
          </a:ln>
          <a:effectLst/>
          <a:extLst/>
        </p:spPr>
        <p:txBody>
          <a:bodyPr/>
          <a:lstStyle>
            <a:defPPr>
              <a:defRPr lang="en-US"/>
            </a:defPPr>
            <a:lvl1pPr algn="ctr" eaLnBrk="1" hangingPunct="1">
              <a:buFont typeface="Wingdings" charset="0"/>
              <a:buNone/>
              <a:defRPr b="1" u="sng">
                <a:solidFill>
                  <a:srgbClr val="FFFFFF"/>
                </a:solidFill>
                <a:effectLst>
                  <a:outerShdw blurRad="38100" dist="38100" dir="2700000" algn="tl">
                    <a:srgbClr val="000000"/>
                  </a:outerShdw>
                </a:effectLst>
                <a:latin typeface="Arial" charset="0"/>
                <a:ea typeface="宋体" charset="0"/>
                <a:cs typeface="宋体" charset="0"/>
              </a:defRPr>
            </a:lvl1pPr>
            <a:lvl2pPr marL="37931725" indent="-37474525" eaLnBrk="0" hangingPunct="0">
              <a:defRPr>
                <a:solidFill>
                  <a:schemeClr val="tx1"/>
                </a:solidFill>
                <a:cs typeface="ＭＳ Ｐゴシック" charset="0"/>
              </a:defRPr>
            </a:lvl2pPr>
            <a:lvl3pPr marL="914400" eaLnBrk="0" hangingPunct="0">
              <a:defRPr>
                <a:solidFill>
                  <a:schemeClr val="tx1"/>
                </a:solidFill>
                <a:cs typeface="ＭＳ Ｐゴシック" charset="0"/>
              </a:defRPr>
            </a:lvl3pPr>
            <a:lvl4pPr marL="1371600" eaLnBrk="0" hangingPunct="0">
              <a:defRPr>
                <a:solidFill>
                  <a:schemeClr val="tx1"/>
                </a:solidFill>
                <a:cs typeface="ＭＳ Ｐゴシック" charset="0"/>
              </a:defRPr>
            </a:lvl4pPr>
            <a:lvl5pPr marL="1828800" eaLnBrk="0" hangingPunct="0">
              <a:defRPr>
                <a:solidFill>
                  <a:schemeClr val="tx1"/>
                </a:solidFill>
                <a:cs typeface="ＭＳ Ｐゴシック" charset="0"/>
              </a:defRPr>
            </a:lvl5pPr>
            <a:lvl6pPr marL="457200" eaLnBrk="0" fontAlgn="base" hangingPunct="0">
              <a:spcBef>
                <a:spcPct val="0"/>
              </a:spcBef>
              <a:spcAft>
                <a:spcPct val="0"/>
              </a:spcAft>
              <a:defRPr>
                <a:solidFill>
                  <a:schemeClr val="tx1"/>
                </a:solidFill>
                <a:cs typeface="ＭＳ Ｐゴシック" charset="0"/>
              </a:defRPr>
            </a:lvl6pPr>
            <a:lvl7pPr marL="914400" eaLnBrk="0" fontAlgn="base" hangingPunct="0">
              <a:spcBef>
                <a:spcPct val="0"/>
              </a:spcBef>
              <a:spcAft>
                <a:spcPct val="0"/>
              </a:spcAft>
              <a:defRPr>
                <a:solidFill>
                  <a:schemeClr val="tx1"/>
                </a:solidFill>
                <a:cs typeface="ＭＳ Ｐゴシック" charset="0"/>
              </a:defRPr>
            </a:lvl7pPr>
            <a:lvl8pPr marL="1371600" eaLnBrk="0" fontAlgn="base" hangingPunct="0">
              <a:spcBef>
                <a:spcPct val="0"/>
              </a:spcBef>
              <a:spcAft>
                <a:spcPct val="0"/>
              </a:spcAft>
              <a:defRPr>
                <a:solidFill>
                  <a:schemeClr val="tx1"/>
                </a:solidFill>
                <a:cs typeface="ＭＳ Ｐゴシック" charset="0"/>
              </a:defRPr>
            </a:lvl8pPr>
            <a:lvl9pPr marL="1828800" eaLnBrk="0" fontAlgn="base" hangingPunct="0">
              <a:spcBef>
                <a:spcPct val="0"/>
              </a:spcBef>
              <a:spcAft>
                <a:spcPct val="0"/>
              </a:spcAft>
              <a:defRPr>
                <a:solidFill>
                  <a:schemeClr val="tx1"/>
                </a:solidFill>
                <a:cs typeface="ＭＳ Ｐゴシック" charset="0"/>
              </a:defRPr>
            </a:lvl9pPr>
          </a:lstStyle>
          <a:p>
            <a:r>
              <a:rPr lang="mn-MN" dirty="0"/>
              <a:t>Гадаад нотолгоо</a:t>
            </a:r>
          </a:p>
          <a:p>
            <a:r>
              <a:rPr lang="mn-MN" u="none" dirty="0"/>
              <a:t>Хэдий Иуда ном бага хэмжээтэй, цөөн сэдвийн хувьд хязгаарлагдмал хэдий ч Иуда нь мөн гэдгийг Тертулиан, Орижен гэх мэт эртний Сүмийн Эцгүүд хүлээн зөвшөөрсөн.  Мөн энэ ном Муратонийн бүтээлд орсон байдаг.</a:t>
            </a:r>
            <a:r>
              <a:rPr lang="en-US" u="none" dirty="0"/>
              <a:t>(</a:t>
            </a:r>
            <a:r>
              <a:rPr lang="mn-MN" u="none" dirty="0"/>
              <a:t>МЭ</a:t>
            </a:r>
            <a:r>
              <a:rPr lang="en-US" u="none" dirty="0"/>
              <a:t> 170). </a:t>
            </a:r>
          </a:p>
        </p:txBody>
      </p:sp>
      <p:sp>
        <p:nvSpPr>
          <p:cNvPr id="106500" name="Text Box 3"/>
          <p:cNvSpPr txBox="1">
            <a:spLocks noChangeArrowheads="1"/>
          </p:cNvSpPr>
          <p:nvPr/>
        </p:nvSpPr>
        <p:spPr bwMode="auto">
          <a:xfrm>
            <a:off x="4267200" y="914400"/>
            <a:ext cx="4648200" cy="5791200"/>
          </a:xfrm>
          <a:prstGeom prst="rect">
            <a:avLst/>
          </a:prstGeom>
          <a:gradFill rotWithShape="1">
            <a:gsLst>
              <a:gs pos="0">
                <a:schemeClr val="folHlink">
                  <a:gamma/>
                  <a:shade val="46275"/>
                  <a:invGamma/>
                </a:schemeClr>
              </a:gs>
              <a:gs pos="100000">
                <a:schemeClr val="tx1"/>
              </a:gs>
            </a:gsLst>
            <a:lin ang="5400000" scaled="1"/>
          </a:gradFill>
          <a:ln w="9525">
            <a:solidFill>
              <a:srgbClr val="000000"/>
            </a:solidFill>
            <a:miter lim="800000"/>
            <a:headEnd/>
            <a:tailEnd/>
          </a:ln>
          <a:effectLst>
            <a:outerShdw blurRad="63500" dist="35921"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Lst>
        </p:spPr>
        <p:txBody>
          <a:bodyPr/>
          <a:lstStyle>
            <a:defPPr>
              <a:defRPr lang="en-US"/>
            </a:defPPr>
            <a:lvl1pPr algn="ctr" eaLnBrk="1" hangingPunct="1">
              <a:buFont typeface="Wingdings" charset="0"/>
              <a:buNone/>
              <a:defRPr sz="2200" b="1" u="sng">
                <a:solidFill>
                  <a:srgbClr val="FFFFFF"/>
                </a:solidFill>
                <a:effectLst>
                  <a:outerShdw blurRad="38100" dist="38100" dir="2700000" algn="tl">
                    <a:srgbClr val="000000"/>
                  </a:outerShdw>
                </a:effectLst>
                <a:latin typeface="Arial" charset="0"/>
                <a:ea typeface="宋体" charset="0"/>
                <a:cs typeface="宋体" charset="0"/>
              </a:defRPr>
            </a:lvl1pPr>
            <a:lvl2pPr marL="37931725" indent="-37474525" eaLnBrk="0" hangingPunct="0">
              <a:defRPr>
                <a:solidFill>
                  <a:schemeClr val="tx1"/>
                </a:solidFill>
                <a:cs typeface="ＭＳ Ｐゴシック" charset="0"/>
              </a:defRPr>
            </a:lvl2pPr>
            <a:lvl3pPr marL="914400" eaLnBrk="0" hangingPunct="0">
              <a:defRPr>
                <a:solidFill>
                  <a:schemeClr val="tx1"/>
                </a:solidFill>
                <a:cs typeface="ＭＳ Ｐゴシック" charset="0"/>
              </a:defRPr>
            </a:lvl3pPr>
            <a:lvl4pPr marL="1371600" eaLnBrk="0" hangingPunct="0">
              <a:defRPr>
                <a:solidFill>
                  <a:schemeClr val="tx1"/>
                </a:solidFill>
                <a:cs typeface="ＭＳ Ｐゴシック" charset="0"/>
              </a:defRPr>
            </a:lvl4pPr>
            <a:lvl5pPr marL="1828800" eaLnBrk="0" hangingPunct="0">
              <a:defRPr>
                <a:solidFill>
                  <a:schemeClr val="tx1"/>
                </a:solidFill>
                <a:cs typeface="ＭＳ Ｐゴシック" charset="0"/>
              </a:defRPr>
            </a:lvl5pPr>
            <a:lvl6pPr marL="457200" eaLnBrk="0" fontAlgn="base" hangingPunct="0">
              <a:spcBef>
                <a:spcPct val="0"/>
              </a:spcBef>
              <a:spcAft>
                <a:spcPct val="0"/>
              </a:spcAft>
              <a:defRPr>
                <a:solidFill>
                  <a:schemeClr val="tx1"/>
                </a:solidFill>
                <a:cs typeface="ＭＳ Ｐゴシック" charset="0"/>
              </a:defRPr>
            </a:lvl6pPr>
            <a:lvl7pPr marL="914400" eaLnBrk="0" fontAlgn="base" hangingPunct="0">
              <a:spcBef>
                <a:spcPct val="0"/>
              </a:spcBef>
              <a:spcAft>
                <a:spcPct val="0"/>
              </a:spcAft>
              <a:defRPr>
                <a:solidFill>
                  <a:schemeClr val="tx1"/>
                </a:solidFill>
                <a:cs typeface="ＭＳ Ｐゴシック" charset="0"/>
              </a:defRPr>
            </a:lvl7pPr>
            <a:lvl8pPr marL="1371600" eaLnBrk="0" fontAlgn="base" hangingPunct="0">
              <a:spcBef>
                <a:spcPct val="0"/>
              </a:spcBef>
              <a:spcAft>
                <a:spcPct val="0"/>
              </a:spcAft>
              <a:defRPr>
                <a:solidFill>
                  <a:schemeClr val="tx1"/>
                </a:solidFill>
                <a:cs typeface="ＭＳ Ｐゴシック" charset="0"/>
              </a:defRPr>
            </a:lvl8pPr>
            <a:lvl9pPr marL="1828800" eaLnBrk="0" fontAlgn="base" hangingPunct="0">
              <a:spcBef>
                <a:spcPct val="0"/>
              </a:spcBef>
              <a:spcAft>
                <a:spcPct val="0"/>
              </a:spcAft>
              <a:defRPr>
                <a:solidFill>
                  <a:schemeClr val="tx1"/>
                </a:solidFill>
                <a:cs typeface="ＭＳ Ｐゴシック" charset="0"/>
              </a:defRPr>
            </a:lvl9pPr>
          </a:lstStyle>
          <a:p>
            <a:r>
              <a:rPr lang="mn-MN" dirty="0"/>
              <a:t>Дотоод нотолгоо</a:t>
            </a:r>
          </a:p>
          <a:p>
            <a:endParaRPr lang="en-US" u="none" dirty="0" smtClean="0"/>
          </a:p>
          <a:p>
            <a:r>
              <a:rPr lang="en-US" u="none" dirty="0" smtClean="0"/>
              <a:t> </a:t>
            </a:r>
            <a:r>
              <a:rPr lang="mn-MN" u="none" dirty="0"/>
              <a:t>Энэ ном бол Есүсийн эцэг нэгт ах, Иосеф Мари нарын хүүгийн бичсэн ШГ-ний цорын ганц ном юм.</a:t>
            </a:r>
            <a:r>
              <a:rPr lang="en-US" u="none" dirty="0"/>
              <a:t>  </a:t>
            </a:r>
            <a:endParaRPr lang="en-US" u="none" dirty="0" smtClean="0"/>
          </a:p>
          <a:p>
            <a:endParaRPr lang="en-US" u="none" dirty="0"/>
          </a:p>
          <a:p>
            <a:r>
              <a:rPr lang="en-US" u="none" dirty="0" err="1"/>
              <a:t>Иуда</a:t>
            </a:r>
            <a:r>
              <a:rPr lang="en-US" u="none" dirty="0"/>
              <a:t> </a:t>
            </a:r>
            <a:r>
              <a:rPr lang="en-US" u="none" dirty="0" err="1"/>
              <a:t>Иаковын</a:t>
            </a:r>
            <a:r>
              <a:rPr lang="en-US" u="none" dirty="0"/>
              <a:t> </a:t>
            </a:r>
            <a:r>
              <a:rPr lang="en-US" u="none" dirty="0" err="1"/>
              <a:t>ах</a:t>
            </a:r>
            <a:r>
              <a:rPr lang="en-US" u="none" dirty="0"/>
              <a:t> </a:t>
            </a:r>
            <a:r>
              <a:rPr lang="en-US" u="none" dirty="0" err="1"/>
              <a:t>байсан</a:t>
            </a:r>
            <a:r>
              <a:rPr lang="en-US" u="none" dirty="0"/>
              <a:t>(v. 1a), </a:t>
            </a:r>
            <a:r>
              <a:rPr lang="en-US" u="none" dirty="0" err="1"/>
              <a:t>Есүсийн</a:t>
            </a:r>
            <a:r>
              <a:rPr lang="en-US" u="none" dirty="0"/>
              <a:t> </a:t>
            </a:r>
            <a:r>
              <a:rPr lang="en-US" u="none" dirty="0" err="1"/>
              <a:t>ах</a:t>
            </a:r>
            <a:r>
              <a:rPr lang="en-US" u="none" dirty="0"/>
              <a:t> (Matt. </a:t>
            </a:r>
            <a:r>
              <a:rPr lang="en-US" u="none" dirty="0"/>
              <a:t>13:55; Mark 6:3), </a:t>
            </a:r>
            <a:r>
              <a:rPr lang="en-US" u="none" dirty="0" err="1"/>
              <a:t>Иерусалимыг</a:t>
            </a:r>
            <a:r>
              <a:rPr lang="en-US" u="none" dirty="0"/>
              <a:t> </a:t>
            </a:r>
            <a:r>
              <a:rPr lang="en-US" u="none" dirty="0" err="1"/>
              <a:t>сүмийн</a:t>
            </a:r>
            <a:r>
              <a:rPr lang="en-US" u="none" dirty="0"/>
              <a:t> </a:t>
            </a:r>
            <a:r>
              <a:rPr lang="en-US" u="none" dirty="0" err="1"/>
              <a:t>ахлагч</a:t>
            </a:r>
            <a:r>
              <a:rPr lang="en-US" u="none" dirty="0"/>
              <a:t> (Acts 15:13) </a:t>
            </a:r>
            <a:r>
              <a:rPr lang="en-US" u="none" dirty="0" err="1"/>
              <a:t>захианы</a:t>
            </a:r>
            <a:r>
              <a:rPr lang="en-US" u="none" dirty="0"/>
              <a:t> </a:t>
            </a:r>
            <a:r>
              <a:rPr lang="en-US" u="none" dirty="0" err="1"/>
              <a:t>нэр</a:t>
            </a:r>
            <a:r>
              <a:rPr lang="en-US" u="none" dirty="0"/>
              <a:t> </a:t>
            </a:r>
            <a:r>
              <a:rPr lang="en-US" u="none" dirty="0" err="1"/>
              <a:t>нь</a:t>
            </a:r>
            <a:r>
              <a:rPr lang="en-US" u="none" dirty="0"/>
              <a:t> </a:t>
            </a:r>
            <a:r>
              <a:rPr lang="en-US" u="none" dirty="0" err="1"/>
              <a:t>түүний</a:t>
            </a:r>
            <a:r>
              <a:rPr lang="en-US" u="none" dirty="0"/>
              <a:t> </a:t>
            </a:r>
            <a:r>
              <a:rPr lang="en-US" u="none" dirty="0" err="1"/>
              <a:t>нэг</a:t>
            </a:r>
            <a:r>
              <a:rPr lang="en-US" u="none" dirty="0"/>
              <a:t> (James 1:1).  </a:t>
            </a:r>
            <a:endParaRPr lang="en-US" u="none" dirty="0" smtClean="0"/>
          </a:p>
          <a:p>
            <a:endParaRPr lang="en-US" u="none" dirty="0"/>
          </a:p>
          <a:p>
            <a:r>
              <a:rPr lang="en-US" u="none" dirty="0" err="1"/>
              <a:t>Иуда</a:t>
            </a:r>
            <a:r>
              <a:rPr lang="en-US" u="none" dirty="0"/>
              <a:t> </a:t>
            </a:r>
            <a:r>
              <a:rPr lang="en-US" u="none" dirty="0" err="1"/>
              <a:t>нэр</a:t>
            </a:r>
            <a:r>
              <a:rPr lang="en-US" u="none" dirty="0"/>
              <a:t> </a:t>
            </a:r>
            <a:r>
              <a:rPr lang="en-US" u="none" dirty="0" err="1"/>
              <a:t>нь</a:t>
            </a:r>
            <a:r>
              <a:rPr lang="en-US" u="none" dirty="0"/>
              <a:t> Judah </a:t>
            </a:r>
            <a:r>
              <a:rPr lang="en-US" u="none" dirty="0" err="1"/>
              <a:t>эсвэл</a:t>
            </a:r>
            <a:r>
              <a:rPr lang="en-US" u="none" dirty="0"/>
              <a:t> Judas </a:t>
            </a:r>
            <a:r>
              <a:rPr lang="en-US" u="none" dirty="0" err="1"/>
              <a:t>нэртэй</a:t>
            </a:r>
            <a:r>
              <a:rPr lang="en-US" u="none" dirty="0"/>
              <a:t> </a:t>
            </a:r>
            <a:r>
              <a:rPr lang="en-US" u="none" dirty="0" err="1"/>
              <a:t>адил</a:t>
            </a:r>
            <a:r>
              <a:rPr lang="en-US" u="none" dirty="0"/>
              <a:t> </a:t>
            </a:r>
            <a:r>
              <a:rPr lang="en-US" u="none" dirty="0" err="1"/>
              <a:t>дуудагдах</a:t>
            </a:r>
            <a:r>
              <a:rPr lang="en-US" u="none" dirty="0"/>
              <a:t> </a:t>
            </a:r>
            <a:r>
              <a:rPr lang="en-US" u="none" dirty="0" err="1"/>
              <a:t>ч</a:t>
            </a:r>
            <a:r>
              <a:rPr lang="en-US" u="none" dirty="0"/>
              <a:t> </a:t>
            </a:r>
            <a:r>
              <a:rPr lang="en-US" u="none" dirty="0" err="1"/>
              <a:t>утга</a:t>
            </a:r>
            <a:r>
              <a:rPr lang="en-US" u="none" dirty="0"/>
              <a:t> </a:t>
            </a:r>
            <a:r>
              <a:rPr lang="en-US" u="none" dirty="0" err="1"/>
              <a:t>нь</a:t>
            </a:r>
            <a:r>
              <a:rPr lang="en-US" u="none" dirty="0"/>
              <a:t> “</a:t>
            </a:r>
            <a:r>
              <a:rPr lang="en-US" u="none" dirty="0" err="1"/>
              <a:t>магтаал</a:t>
            </a:r>
            <a:r>
              <a:rPr lang="en-US" u="none" dirty="0"/>
              <a:t>” (cf. Rom. 2:29).</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idx="4294967295"/>
          </p:nvPr>
        </p:nvSpPr>
        <p:spPr>
          <a:xfrm>
            <a:off x="2743200" y="152400"/>
            <a:ext cx="4191000" cy="533400"/>
          </a:xfrm>
          <a:solidFill>
            <a:srgbClr val="FFCC00"/>
          </a:solidFill>
          <a:ln>
            <a:solidFill>
              <a:schemeClr val="tx1"/>
            </a:solidFill>
            <a:miter lim="800000"/>
            <a:headEnd/>
            <a:tailEnd/>
          </a:ln>
        </p:spPr>
        <p:txBody>
          <a:bodyPr/>
          <a:lstStyle/>
          <a:p>
            <a:pPr eaLnBrk="1" hangingPunct="1"/>
            <a:r>
              <a:rPr lang="en-US" sz="2800" b="1" dirty="0" err="1">
                <a:solidFill>
                  <a:srgbClr val="000000"/>
                </a:solidFill>
                <a:latin typeface="Arial" charset="0"/>
              </a:rPr>
              <a:t>Шалтгаан</a:t>
            </a:r>
            <a:r>
              <a:rPr lang="en-US" sz="2800" b="1" dirty="0">
                <a:solidFill>
                  <a:srgbClr val="000000"/>
                </a:solidFill>
                <a:latin typeface="Arial" charset="0"/>
              </a:rPr>
              <a:t> </a:t>
            </a:r>
            <a:endParaRPr lang="en-US" sz="2800" b="1" dirty="0">
              <a:solidFill>
                <a:schemeClr val="tx1"/>
              </a:solidFill>
              <a:latin typeface="Arial" charset="0"/>
              <a:cs typeface="Arial" charset="0"/>
            </a:endParaRPr>
          </a:p>
        </p:txBody>
      </p:sp>
      <p:sp>
        <p:nvSpPr>
          <p:cNvPr id="93187" name="Text Box 4" descr="Brown marble"/>
          <p:cNvSpPr txBox="1">
            <a:spLocks noChangeArrowheads="1"/>
          </p:cNvSpPr>
          <p:nvPr/>
        </p:nvSpPr>
        <p:spPr bwMode="auto">
          <a:xfrm>
            <a:off x="1295400" y="838200"/>
            <a:ext cx="7696200" cy="4401205"/>
          </a:xfrm>
          <a:prstGeom prst="rect">
            <a:avLst/>
          </a:prstGeom>
          <a:solidFill>
            <a:srgbClr val="262626"/>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920750" indent="-34607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hangingPunct="1">
              <a:buClrTx/>
              <a:buSzTx/>
              <a:buFontTx/>
              <a:buNone/>
              <a:defRPr/>
            </a:pPr>
            <a:r>
              <a:rPr lang="en-US" altLang="zh-CN" b="1" dirty="0" smtClean="0">
                <a:solidFill>
                  <a:srgbClr val="FFFFFF"/>
                </a:solidFill>
                <a:effectLst>
                  <a:outerShdw blurRad="38100" dist="38100" dir="2700000" algn="tl">
                    <a:srgbClr val="000000"/>
                  </a:outerShdw>
                </a:effectLst>
                <a:latin typeface="Arial" charset="0"/>
                <a:cs typeface="Arial" charset="0"/>
              </a:rPr>
              <a:t>"The men whom </a:t>
            </a:r>
            <a:r>
              <a:rPr lang="ru-RU" altLang="zh-CN" b="1" dirty="0" smtClean="0">
                <a:solidFill>
                  <a:srgbClr val="FFFFFF"/>
                </a:solidFill>
                <a:effectLst>
                  <a:outerShdw blurRad="38100" dist="38100" dir="2700000" algn="tl">
                    <a:srgbClr val="000000"/>
                  </a:outerShdw>
                </a:effectLst>
                <a:latin typeface="Arial" charset="0"/>
                <a:cs typeface="Arial" charset="0"/>
              </a:rPr>
              <a:t>Иуда</a:t>
            </a:r>
            <a:r>
              <a:rPr lang="en-US" altLang="zh-CN" b="1" dirty="0" smtClean="0">
                <a:solidFill>
                  <a:srgbClr val="FFFFFF"/>
                </a:solidFill>
                <a:effectLst>
                  <a:outerShdw blurRad="38100" dist="38100" dir="2700000" algn="tl">
                    <a:srgbClr val="000000"/>
                  </a:outerShdw>
                </a:effectLst>
                <a:latin typeface="Arial" charset="0"/>
                <a:cs typeface="Arial" charset="0"/>
              </a:rPr>
              <a:t> condemned were:</a:t>
            </a:r>
          </a:p>
          <a:p>
            <a:pPr marL="365125" lvl="1" indent="-171450" defTabSz="914400" eaLnBrk="1" hangingPunct="1">
              <a:buClrTx/>
              <a:buSzTx/>
              <a:buFontTx/>
              <a:buChar char="•"/>
              <a:tabLst>
                <a:tab pos="365125" algn="l"/>
              </a:tabLst>
              <a:defRPr/>
            </a:pPr>
            <a:r>
              <a:rPr lang="ru-RU" altLang="zh-CN" b="1" dirty="0">
                <a:solidFill>
                  <a:srgbClr val="FFFFFF"/>
                </a:solidFill>
                <a:effectLst>
                  <a:outerShdw blurRad="38100" dist="38100" dir="2700000" algn="tl">
                    <a:srgbClr val="000000"/>
                  </a:outerShdw>
                </a:effectLst>
                <a:latin typeface="Arial" charset="0"/>
                <a:cs typeface="Arial" charset="0"/>
              </a:rPr>
              <a:t>“</a:t>
            </a:r>
            <a:r>
              <a:rPr lang="ru-RU" altLang="zh-CN" b="1" dirty="0" err="1">
                <a:solidFill>
                  <a:srgbClr val="FFFFFF"/>
                </a:solidFill>
                <a:effectLst>
                  <a:outerShdw blurRad="38100" dist="38100" dir="2700000" algn="tl">
                    <a:srgbClr val="000000"/>
                  </a:outerShdw>
                </a:effectLst>
                <a:latin typeface="Arial" charset="0"/>
                <a:cs typeface="Arial" charset="0"/>
              </a:rPr>
              <a:t>Христийг</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Эзэн</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гэдгийг</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үгүйсгэж</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байсан</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v</a:t>
            </a:r>
            <a:r>
              <a:rPr lang="ru-RU" altLang="zh-CN" b="1" dirty="0">
                <a:solidFill>
                  <a:srgbClr val="FFFFFF"/>
                </a:solidFill>
                <a:effectLst>
                  <a:outerShdw blurRad="38100" dist="38100" dir="2700000" algn="tl">
                    <a:srgbClr val="000000"/>
                  </a:outerShdw>
                </a:effectLst>
                <a:latin typeface="Arial" charset="0"/>
                <a:cs typeface="Arial" charset="0"/>
              </a:rPr>
              <a:t>. 4),</a:t>
            </a:r>
          </a:p>
          <a:p>
            <a:pPr marL="365125" lvl="1" indent="-171450" defTabSz="914400" eaLnBrk="1" hangingPunct="1">
              <a:buClrTx/>
              <a:buSzTx/>
              <a:buFontTx/>
              <a:buChar char="•"/>
              <a:tabLst>
                <a:tab pos="365125" algn="l"/>
              </a:tabLst>
              <a:defRPr/>
            </a:pPr>
            <a:r>
              <a:rPr lang="ru-RU" altLang="zh-CN" b="1" dirty="0" err="1">
                <a:solidFill>
                  <a:srgbClr val="FFFFFF"/>
                </a:solidFill>
                <a:effectLst>
                  <a:outerShdw blurRad="38100" dist="38100" dir="2700000" algn="tl">
                    <a:srgbClr val="000000"/>
                  </a:outerShdw>
                </a:effectLst>
                <a:latin typeface="Arial" charset="0"/>
                <a:cs typeface="Arial" charset="0"/>
              </a:rPr>
              <a:t>Нүглийг</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зөвшөөрч</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үйлддэг</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vv</a:t>
            </a:r>
            <a:r>
              <a:rPr lang="ru-RU" altLang="zh-CN" b="1" dirty="0">
                <a:solidFill>
                  <a:srgbClr val="FFFFFF"/>
                </a:solidFill>
                <a:effectLst>
                  <a:outerShdw blurRad="38100" dist="38100" dir="2700000" algn="tl">
                    <a:srgbClr val="000000"/>
                  </a:outerShdw>
                </a:effectLst>
                <a:latin typeface="Arial" charset="0"/>
                <a:cs typeface="Arial" charset="0"/>
              </a:rPr>
              <a:t>. 4, 8, 16),</a:t>
            </a:r>
          </a:p>
          <a:p>
            <a:pPr marL="365125" lvl="1" indent="-171450" defTabSz="914400" eaLnBrk="1" hangingPunct="1">
              <a:buClrTx/>
              <a:buSzTx/>
              <a:buFontTx/>
              <a:buChar char="•"/>
              <a:tabLst>
                <a:tab pos="365125" algn="l"/>
              </a:tabLst>
              <a:defRPr/>
            </a:pPr>
            <a:r>
              <a:rPr lang="ru-RU" altLang="zh-CN" b="1" dirty="0" err="1">
                <a:solidFill>
                  <a:srgbClr val="FFFFFF"/>
                </a:solidFill>
                <a:effectLst>
                  <a:outerShdw blurRad="38100" dist="38100" dir="2700000" algn="tl">
                    <a:srgbClr val="000000"/>
                  </a:outerShdw>
                </a:effectLst>
                <a:latin typeface="Arial" charset="0"/>
                <a:cs typeface="Arial" charset="0"/>
              </a:rPr>
              <a:t>Эрх</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мэдлийг</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эсэргүүцэх</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vv</a:t>
            </a:r>
            <a:r>
              <a:rPr lang="ru-RU" altLang="zh-CN" b="1" dirty="0">
                <a:solidFill>
                  <a:srgbClr val="FFFFFF"/>
                </a:solidFill>
                <a:effectLst>
                  <a:outerShdw blurRad="38100" dist="38100" dir="2700000" algn="tl">
                    <a:srgbClr val="000000"/>
                  </a:outerShdw>
                </a:effectLst>
                <a:latin typeface="Arial" charset="0"/>
                <a:cs typeface="Arial" charset="0"/>
              </a:rPr>
              <a:t>. 8, 11, 18),</a:t>
            </a:r>
          </a:p>
          <a:p>
            <a:pPr marL="365125" lvl="1" indent="-171450" defTabSz="914400" eaLnBrk="1" hangingPunct="1">
              <a:buClrTx/>
              <a:buSzTx/>
              <a:buFontTx/>
              <a:buChar char="•"/>
              <a:tabLst>
                <a:tab pos="365125" algn="l"/>
              </a:tabLst>
              <a:defRPr/>
            </a:pPr>
            <a:r>
              <a:rPr lang="ru-RU" altLang="zh-CN" b="1" dirty="0" err="1">
                <a:solidFill>
                  <a:srgbClr val="FFFFFF"/>
                </a:solidFill>
                <a:effectLst>
                  <a:outerShdw blurRad="38100" dist="38100" dir="2700000" algn="tl">
                    <a:srgbClr val="000000"/>
                  </a:outerShdw>
                </a:effectLst>
                <a:latin typeface="Arial" charset="0"/>
                <a:cs typeface="Arial" charset="0"/>
              </a:rPr>
              <a:t>Өөрийн</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хүсэлдээ</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захирагдах</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vv</a:t>
            </a:r>
            <a:r>
              <a:rPr lang="ru-RU" altLang="zh-CN" b="1" dirty="0">
                <a:solidFill>
                  <a:srgbClr val="FFFFFF"/>
                </a:solidFill>
                <a:effectLst>
                  <a:outerShdw blurRad="38100" dist="38100" dir="2700000" algn="tl">
                    <a:srgbClr val="000000"/>
                  </a:outerShdw>
                </a:effectLst>
                <a:latin typeface="Arial" charset="0"/>
                <a:cs typeface="Arial" charset="0"/>
              </a:rPr>
              <a:t>. 16, 19),</a:t>
            </a:r>
          </a:p>
          <a:p>
            <a:pPr marL="365125" lvl="1" indent="-171450" defTabSz="914400" eaLnBrk="1" hangingPunct="1">
              <a:buClrTx/>
              <a:buSzTx/>
              <a:buFontTx/>
              <a:buChar char="•"/>
              <a:tabLst>
                <a:tab pos="365125" algn="l"/>
              </a:tabLst>
              <a:defRPr/>
            </a:pPr>
            <a:r>
              <a:rPr lang="ru-RU" altLang="zh-CN" b="1" dirty="0" err="1">
                <a:solidFill>
                  <a:srgbClr val="FFFFFF"/>
                </a:solidFill>
                <a:effectLst>
                  <a:outerShdw blurRad="38100" dist="38100" dir="2700000" algn="tl">
                    <a:srgbClr val="000000"/>
                  </a:outerShdw>
                </a:effectLst>
                <a:latin typeface="Arial" charset="0"/>
                <a:cs typeface="Arial" charset="0"/>
              </a:rPr>
              <a:t>Өөрсдийн</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эрх</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ашгийг</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илүүд</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үздэг</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vv</a:t>
            </a:r>
            <a:r>
              <a:rPr lang="ru-RU" altLang="zh-CN" b="1" dirty="0">
                <a:solidFill>
                  <a:srgbClr val="FFFFFF"/>
                </a:solidFill>
                <a:effectLst>
                  <a:outerShdw blurRad="38100" dist="38100" dir="2700000" algn="tl">
                    <a:srgbClr val="000000"/>
                  </a:outerShdw>
                </a:effectLst>
                <a:latin typeface="Arial" charset="0"/>
                <a:cs typeface="Arial" charset="0"/>
              </a:rPr>
              <a:t>. 11-12, 16),</a:t>
            </a:r>
          </a:p>
          <a:p>
            <a:pPr marL="365125" lvl="1" indent="-171450" defTabSz="914400" eaLnBrk="1" hangingPunct="1">
              <a:buClrTx/>
              <a:buSzTx/>
              <a:buFontTx/>
              <a:buChar char="•"/>
              <a:tabLst>
                <a:tab pos="365125" algn="l"/>
              </a:tabLst>
              <a:defRPr/>
            </a:pPr>
            <a:r>
              <a:rPr lang="ru-RU" altLang="zh-CN" b="1" dirty="0" err="1">
                <a:solidFill>
                  <a:srgbClr val="FFFFFF"/>
                </a:solidFill>
                <a:effectLst>
                  <a:outerShdw blurRad="38100" dist="38100" dir="2700000" algn="tl">
                    <a:srgbClr val="000000"/>
                  </a:outerShdw>
                </a:effectLst>
                <a:latin typeface="Arial" charset="0"/>
                <a:cs typeface="Arial" charset="0"/>
              </a:rPr>
              <a:t>Хагарал</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үүсгэдэг</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v</a:t>
            </a:r>
            <a:r>
              <a:rPr lang="ru-RU" altLang="zh-CN" b="1" dirty="0">
                <a:solidFill>
                  <a:srgbClr val="FFFFFF"/>
                </a:solidFill>
                <a:effectLst>
                  <a:outerShdw blurRad="38100" dist="38100" dir="2700000" algn="tl">
                    <a:srgbClr val="000000"/>
                  </a:outerShdw>
                </a:effectLst>
                <a:latin typeface="Arial" charset="0"/>
                <a:cs typeface="Arial" charset="0"/>
              </a:rPr>
              <a:t>. 19),</a:t>
            </a:r>
          </a:p>
          <a:p>
            <a:pPr marL="365125" lvl="1" indent="-171450" defTabSz="914400" eaLnBrk="1" hangingPunct="1">
              <a:buClrTx/>
              <a:buSzTx/>
              <a:buFontTx/>
              <a:buChar char="•"/>
              <a:tabLst>
                <a:tab pos="365125" algn="l"/>
              </a:tabLst>
              <a:defRPr/>
            </a:pPr>
            <a:r>
              <a:rPr lang="ru-RU" altLang="zh-CN" b="1" dirty="0" err="1">
                <a:solidFill>
                  <a:srgbClr val="FFFFFF"/>
                </a:solidFill>
                <a:effectLst>
                  <a:outerShdw blurRad="38100" dist="38100" dir="2700000" algn="tl">
                    <a:srgbClr val="000000"/>
                  </a:outerShdw>
                </a:effectLst>
                <a:latin typeface="Arial" charset="0"/>
                <a:cs typeface="Arial" charset="0"/>
              </a:rPr>
              <a:t>Өөнтөгч</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v</a:t>
            </a:r>
            <a:r>
              <a:rPr lang="ru-RU" altLang="zh-CN" b="1" dirty="0">
                <a:solidFill>
                  <a:srgbClr val="FFFFFF"/>
                </a:solidFill>
                <a:effectLst>
                  <a:outerShdw blurRad="38100" dist="38100" dir="2700000" algn="tl">
                    <a:srgbClr val="000000"/>
                  </a:outerShdw>
                </a:effectLst>
                <a:latin typeface="Arial" charset="0"/>
                <a:cs typeface="Arial" charset="0"/>
              </a:rPr>
              <a:t>. 16)</a:t>
            </a:r>
          </a:p>
          <a:p>
            <a:pPr marL="365125" lvl="1" indent="-171450" defTabSz="914400" eaLnBrk="1" hangingPunct="1">
              <a:buClrTx/>
              <a:buSzTx/>
              <a:buFontTx/>
              <a:buChar char="•"/>
              <a:tabLst>
                <a:tab pos="365125" algn="l"/>
              </a:tabLst>
              <a:defRPr/>
            </a:pPr>
            <a:r>
              <a:rPr lang="ru-RU" altLang="zh-CN" b="1" dirty="0" err="1">
                <a:solidFill>
                  <a:srgbClr val="FFFFFF"/>
                </a:solidFill>
                <a:effectLst>
                  <a:outerShdw blurRad="38100" dist="38100" dir="2700000" algn="tl">
                    <a:srgbClr val="000000"/>
                  </a:outerShdw>
                </a:effectLst>
                <a:latin typeface="Arial" charset="0"/>
                <a:cs typeface="Arial" charset="0"/>
              </a:rPr>
              <a:t>Сайрхуу</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онгироо</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v</a:t>
            </a:r>
            <a:r>
              <a:rPr lang="ru-RU" altLang="zh-CN" b="1" dirty="0">
                <a:solidFill>
                  <a:srgbClr val="FFFFFF"/>
                </a:solidFill>
                <a:effectLst>
                  <a:outerShdw blurRad="38100" dist="38100" dir="2700000" algn="tl">
                    <a:srgbClr val="000000"/>
                  </a:outerShdw>
                </a:effectLst>
                <a:latin typeface="Arial" charset="0"/>
                <a:cs typeface="Arial" charset="0"/>
              </a:rPr>
              <a:t>. 16)”</a:t>
            </a:r>
          </a:p>
          <a:p>
            <a:pPr lvl="1" algn="r" defTabSz="914400" eaLnBrk="1" hangingPunct="1">
              <a:buClrTx/>
              <a:buSzTx/>
              <a:buFontTx/>
              <a:buNone/>
              <a:defRPr/>
            </a:pPr>
            <a:endParaRPr lang="en-US" altLang="zh-CN" sz="2000" b="1" dirty="0" smtClean="0">
              <a:solidFill>
                <a:srgbClr val="FFFFFF"/>
              </a:solidFill>
              <a:effectLst>
                <a:outerShdw blurRad="38100" dist="38100" dir="2700000" algn="tl">
                  <a:srgbClr val="000000"/>
                </a:outerShdw>
              </a:effectLst>
              <a:latin typeface="Arial" charset="0"/>
              <a:ea typeface="宋体" charset="0"/>
              <a:cs typeface="宋体" charset="0"/>
            </a:endParaRPr>
          </a:p>
          <a:p>
            <a:pPr lvl="1" algn="r" defTabSz="914400" eaLnBrk="1" hangingPunct="1">
              <a:buClrTx/>
              <a:buSzTx/>
              <a:buFontTx/>
              <a:buNone/>
              <a:defRPr/>
            </a:pPr>
            <a:r>
              <a:rPr lang="en-US" altLang="zh-CN" sz="2000" b="1" dirty="0" smtClean="0">
                <a:solidFill>
                  <a:srgbClr val="FFFFFF"/>
                </a:solidFill>
                <a:effectLst>
                  <a:outerShdw blurRad="38100" dist="38100" dir="2700000" algn="tl">
                    <a:srgbClr val="000000"/>
                  </a:outerShdw>
                </a:effectLst>
                <a:latin typeface="Arial" charset="0"/>
                <a:ea typeface="宋体" charset="0"/>
                <a:cs typeface="宋体" charset="0"/>
              </a:rPr>
              <a:t>––Edward Pentecost, </a:t>
            </a:r>
            <a:r>
              <a:rPr lang="en-US" altLang="zh-CN" sz="2000" b="1" i="1" dirty="0" smtClean="0">
                <a:solidFill>
                  <a:srgbClr val="FFFFFF"/>
                </a:solidFill>
                <a:effectLst>
                  <a:outerShdw blurRad="38100" dist="38100" dir="2700000" algn="tl">
                    <a:srgbClr val="000000"/>
                  </a:outerShdw>
                </a:effectLst>
                <a:latin typeface="Arial" charset="0"/>
                <a:ea typeface="宋体" charset="0"/>
                <a:cs typeface="宋体" charset="0"/>
              </a:rPr>
              <a:t>Bible Knowledge Commentary</a:t>
            </a:r>
            <a:r>
              <a:rPr lang="en-US" altLang="zh-CN" sz="2000" b="1" dirty="0" smtClean="0">
                <a:solidFill>
                  <a:srgbClr val="FFFFFF"/>
                </a:solidFill>
                <a:effectLst>
                  <a:outerShdw blurRad="38100" dist="38100" dir="2700000" algn="tl">
                    <a:srgbClr val="000000"/>
                  </a:outerShdw>
                </a:effectLst>
                <a:latin typeface="Arial" charset="0"/>
                <a:ea typeface="宋体" charset="0"/>
                <a:cs typeface="宋体" charset="0"/>
              </a:rPr>
              <a:t>, 917 </a:t>
            </a:r>
            <a:endParaRPr lang="en-US" altLang="zh-CN" sz="2000" b="1" dirty="0" smtClean="0">
              <a:solidFill>
                <a:srgbClr val="FFFFFF"/>
              </a:solidFill>
              <a:effectLst>
                <a:outerShdw blurRad="38100" dist="38100" dir="2700000" algn="tl">
                  <a:srgbClr val="000000"/>
                </a:outerShdw>
              </a:effectLst>
              <a:latin typeface="Arial" charset="0"/>
              <a:cs typeface="Arial" charset="0"/>
            </a:endParaRPr>
          </a:p>
        </p:txBody>
      </p:sp>
      <p:sp>
        <p:nvSpPr>
          <p:cNvPr id="137219" name="Text Box 4"/>
          <p:cNvSpPr txBox="1">
            <a:spLocks noChangeArrowheads="1"/>
          </p:cNvSpPr>
          <p:nvPr/>
        </p:nvSpPr>
        <p:spPr bwMode="auto">
          <a:xfrm>
            <a:off x="8375650" y="76200"/>
            <a:ext cx="6921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buClrTx/>
              <a:buSzTx/>
              <a:buFontTx/>
              <a:buNone/>
            </a:pPr>
            <a:r>
              <a:rPr lang="en-US" b="1">
                <a:solidFill>
                  <a:srgbClr val="000000"/>
                </a:solidFill>
                <a:latin typeface="Arial" charset="0"/>
              </a:rPr>
              <a:t>311</a:t>
            </a:r>
          </a:p>
        </p:txBody>
      </p:sp>
      <p:pic>
        <p:nvPicPr>
          <p:cNvPr id="137220" name="Picture 9" descr="j02998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488" y="5108575"/>
            <a:ext cx="100171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descr="Brown marble"/>
          <p:cNvSpPr txBox="1">
            <a:spLocks noChangeArrowheads="1"/>
          </p:cNvSpPr>
          <p:nvPr/>
        </p:nvSpPr>
        <p:spPr bwMode="auto">
          <a:xfrm>
            <a:off x="1295400" y="5324475"/>
            <a:ext cx="6858000" cy="1200150"/>
          </a:xfrm>
          <a:prstGeom prst="rect">
            <a:avLst/>
          </a:prstGeom>
          <a:solidFill>
            <a:srgbClr val="262626"/>
          </a:solid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hangingPunct="1">
              <a:buClrTx/>
              <a:buSzTx/>
              <a:buFontTx/>
              <a:buNone/>
              <a:defRPr/>
            </a:pPr>
            <a:r>
              <a:rPr lang="ru-RU" altLang="zh-CN" b="1" dirty="0" err="1">
                <a:solidFill>
                  <a:srgbClr val="FFFFFF"/>
                </a:solidFill>
                <a:effectLst>
                  <a:outerShdw blurRad="38100" dist="38100" dir="2700000" algn="tl">
                    <a:srgbClr val="000000"/>
                  </a:outerShdw>
                </a:effectLst>
                <a:latin typeface="Arial" charset="0"/>
                <a:cs typeface="Arial" charset="0"/>
              </a:rPr>
              <a:t>Итгэгч</a:t>
            </a:r>
            <a:r>
              <a:rPr lang="ru-RU" altLang="zh-CN" b="1" dirty="0">
                <a:solidFill>
                  <a:srgbClr val="FFFFFF"/>
                </a:solidFill>
                <a:effectLst>
                  <a:outerShdw blurRad="38100" dist="38100" dir="2700000" algn="tl">
                    <a:srgbClr val="000000"/>
                  </a:outerShdw>
                </a:effectLst>
                <a:latin typeface="Arial" charset="0"/>
                <a:cs typeface="Arial" charset="0"/>
              </a:rPr>
              <a:t> нар </a:t>
            </a:r>
            <a:r>
              <a:rPr lang="ru-RU" altLang="zh-CN" b="1" dirty="0" err="1">
                <a:solidFill>
                  <a:srgbClr val="FFFFFF"/>
                </a:solidFill>
                <a:effectLst>
                  <a:outerShdw blurRad="38100" dist="38100" dir="2700000" algn="tl">
                    <a:srgbClr val="000000"/>
                  </a:outerShdw>
                </a:effectLst>
                <a:latin typeface="Arial" charset="0"/>
                <a:cs typeface="Arial" charset="0"/>
              </a:rPr>
              <a:t>ёс</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суртахуунгүй</a:t>
            </a:r>
            <a:r>
              <a:rPr lang="ru-RU" altLang="zh-CN" b="1" dirty="0">
                <a:solidFill>
                  <a:srgbClr val="FFFFFF"/>
                </a:solidFill>
                <a:effectLst>
                  <a:outerShdw blurRad="38100" dist="38100" dir="2700000" algn="tl">
                    <a:srgbClr val="000000"/>
                  </a:outerShdw>
                </a:effectLst>
                <a:latin typeface="Arial" charset="0"/>
                <a:cs typeface="Arial" charset="0"/>
              </a:rPr>
              <a:t> зам </a:t>
            </a:r>
            <a:r>
              <a:rPr lang="ru-RU" altLang="zh-CN" b="1" dirty="0" err="1">
                <a:solidFill>
                  <a:srgbClr val="FFFFFF"/>
                </a:solidFill>
                <a:effectLst>
                  <a:outerShdw blurRad="38100" dist="38100" dir="2700000" algn="tl">
                    <a:srgbClr val="000000"/>
                  </a:outerShdw>
                </a:effectLst>
                <a:latin typeface="Arial" charset="0"/>
                <a:cs typeface="Arial" charset="0"/>
              </a:rPr>
              <a:t>руу</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бүү</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хальтраасай</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гэсэндээ</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тэр</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эдгээрийг</a:t>
            </a:r>
            <a:r>
              <a:rPr lang="ru-RU" altLang="zh-CN" b="1" dirty="0">
                <a:solidFill>
                  <a:srgbClr val="FFFFFF"/>
                </a:solidFill>
                <a:effectLst>
                  <a:outerShdw blurRad="38100" dist="38100" dir="2700000" algn="tl">
                    <a:srgbClr val="000000"/>
                  </a:outerShdw>
                </a:effectLst>
                <a:latin typeface="Arial" charset="0"/>
                <a:cs typeface="Arial" charset="0"/>
              </a:rPr>
              <a:t> </a:t>
            </a:r>
            <a:r>
              <a:rPr lang="ru-RU" altLang="zh-CN" b="1" dirty="0" err="1">
                <a:solidFill>
                  <a:srgbClr val="FFFFFF"/>
                </a:solidFill>
                <a:effectLst>
                  <a:outerShdw blurRad="38100" dist="38100" dir="2700000" algn="tl">
                    <a:srgbClr val="000000"/>
                  </a:outerShdw>
                </a:effectLst>
                <a:latin typeface="Arial" charset="0"/>
                <a:cs typeface="Arial" charset="0"/>
              </a:rPr>
              <a:t>бичжээ</a:t>
            </a:r>
            <a:r>
              <a:rPr lang="ru-RU" altLang="zh-CN" b="1" dirty="0">
                <a:solidFill>
                  <a:srgbClr val="FFFFFF"/>
                </a:solidFill>
                <a:effectLst>
                  <a:outerShdw blurRad="38100" dist="38100" dir="2700000" algn="tl">
                    <a:srgbClr val="000000"/>
                  </a:outerShdw>
                </a:effectLst>
                <a:latin typeface="Arial" charset="0"/>
                <a:cs typeface="Arial" charset="0"/>
              </a:rPr>
              <a:t>.</a:t>
            </a:r>
          </a:p>
        </p:txBody>
      </p:sp>
    </p:spTree>
    <p:extLst>
      <p:ext uri="{BB962C8B-B14F-4D97-AF65-F5344CB8AC3E}">
        <p14:creationId xmlns:p14="http://schemas.microsoft.com/office/powerpoint/2010/main" val="585510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5" name="Rectangle 2"/>
          <p:cNvSpPr>
            <a:spLocks noGrp="1" noChangeArrowheads="1"/>
          </p:cNvSpPr>
          <p:nvPr>
            <p:ph type="title" idx="4294967295"/>
          </p:nvPr>
        </p:nvSpPr>
        <p:spPr>
          <a:xfrm>
            <a:off x="2438400" y="152400"/>
            <a:ext cx="4191000" cy="533400"/>
          </a:xfrm>
          <a:solidFill>
            <a:schemeClr val="tx1"/>
          </a:solidFill>
        </p:spPr>
        <p:txBody>
          <a:bodyPr/>
          <a:lstStyle/>
          <a:p>
            <a:pPr eaLnBrk="1" hangingPunct="1"/>
            <a:r>
              <a:rPr lang="ru-RU" sz="2800" b="1" dirty="0" err="1">
                <a:solidFill>
                  <a:srgbClr val="FFFFFF"/>
                </a:solidFill>
                <a:latin typeface="Arial" charset="0"/>
              </a:rPr>
              <a:t>Дүгнэлт</a:t>
            </a:r>
            <a:endParaRPr lang="en-US" sz="2800" b="1" dirty="0">
              <a:solidFill>
                <a:srgbClr val="FFFFFF"/>
              </a:solidFill>
              <a:latin typeface="Arial" charset="0"/>
            </a:endParaRPr>
          </a:p>
        </p:txBody>
      </p:sp>
      <p:sp>
        <p:nvSpPr>
          <p:cNvPr id="175106" name="Text Box 3"/>
          <p:cNvSpPr txBox="1">
            <a:spLocks noChangeArrowheads="1"/>
          </p:cNvSpPr>
          <p:nvPr/>
        </p:nvSpPr>
        <p:spPr bwMode="auto">
          <a:xfrm>
            <a:off x="8151813" y="228600"/>
            <a:ext cx="6921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buClrTx/>
              <a:buSzTx/>
              <a:buFontTx/>
              <a:buNone/>
            </a:pPr>
            <a:r>
              <a:rPr lang="en-US">
                <a:solidFill>
                  <a:srgbClr val="000000"/>
                </a:solidFill>
                <a:latin typeface="Arial" charset="0"/>
              </a:rPr>
              <a:t>310</a:t>
            </a:r>
          </a:p>
        </p:txBody>
      </p:sp>
      <p:sp>
        <p:nvSpPr>
          <p:cNvPr id="175107" name="Text Box 10"/>
          <p:cNvSpPr txBox="1">
            <a:spLocks noChangeArrowheads="1"/>
          </p:cNvSpPr>
          <p:nvPr/>
        </p:nvSpPr>
        <p:spPr bwMode="auto">
          <a:xfrm>
            <a:off x="152400" y="1828800"/>
            <a:ext cx="8763000" cy="3025775"/>
          </a:xfrm>
          <a:prstGeom prst="rect">
            <a:avLst/>
          </a:prstGeom>
          <a:solidFill>
            <a:schemeClr val="tx1"/>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buClrTx/>
              <a:buSzTx/>
              <a:buFontTx/>
              <a:buNone/>
            </a:pPr>
            <a:r>
              <a:rPr lang="ru-RU" altLang="zh-CN" sz="3200" b="1" dirty="0">
                <a:solidFill>
                  <a:srgbClr val="FFFFFF"/>
                </a:solidFill>
                <a:latin typeface="Arial" charset="0"/>
                <a:ea typeface="宋体" charset="0"/>
                <a:cs typeface="宋体" charset="0"/>
              </a:rPr>
              <a:t>Иуда ном </a:t>
            </a:r>
            <a:r>
              <a:rPr lang="ru-RU" altLang="zh-CN" sz="3200" b="1" dirty="0" err="1">
                <a:solidFill>
                  <a:srgbClr val="FFFFFF"/>
                </a:solidFill>
                <a:latin typeface="Arial" charset="0"/>
                <a:ea typeface="宋体" charset="0"/>
                <a:cs typeface="宋体" charset="0"/>
              </a:rPr>
              <a:t>сүмийн</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ариун</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байдлыг</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хамгаалахын</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тулд</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өөрсдийн</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гэмт</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амьдралын</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хэв</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маягийг</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зөвшөөрч</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үнэнийг</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гуйвуулдаг</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дүр</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эсгэгч-итгэгч</a:t>
            </a:r>
            <a:r>
              <a:rPr lang="ru-RU" altLang="zh-CN" sz="3200" b="1" dirty="0">
                <a:solidFill>
                  <a:srgbClr val="FFFFFF"/>
                </a:solidFill>
                <a:latin typeface="Arial" charset="0"/>
                <a:ea typeface="宋体" charset="0"/>
                <a:cs typeface="宋体" charset="0"/>
              </a:rPr>
              <a:t> бус </a:t>
            </a:r>
            <a:r>
              <a:rPr lang="ru-RU" altLang="zh-CN" sz="3200" b="1" dirty="0" err="1">
                <a:solidFill>
                  <a:srgbClr val="FFFFFF"/>
                </a:solidFill>
                <a:latin typeface="Arial" charset="0"/>
                <a:ea typeface="宋体" charset="0"/>
                <a:cs typeface="宋体" charset="0"/>
              </a:rPr>
              <a:t>хүмүүс</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сүмд</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олноор</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шургалан</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орж</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ирэхээс</a:t>
            </a:r>
            <a:r>
              <a:rPr lang="ru-RU" altLang="zh-CN" sz="3200" b="1" dirty="0">
                <a:solidFill>
                  <a:srgbClr val="FFFFFF"/>
                </a:solidFill>
                <a:latin typeface="Arial" charset="0"/>
                <a:ea typeface="宋体" charset="0"/>
                <a:cs typeface="宋体" charset="0"/>
              </a:rPr>
              <a:t> </a:t>
            </a:r>
            <a:r>
              <a:rPr lang="ru-RU" altLang="zh-CN" sz="3200" b="1" dirty="0" err="1">
                <a:solidFill>
                  <a:srgbClr val="FFFFFF"/>
                </a:solidFill>
                <a:latin typeface="Arial" charset="0"/>
                <a:ea typeface="宋体" charset="0"/>
                <a:cs typeface="宋体" charset="0"/>
              </a:rPr>
              <a:t>болгоомжлуулдаг</a:t>
            </a:r>
            <a:r>
              <a:rPr lang="ru-RU" altLang="zh-CN" sz="3200" b="1" dirty="0">
                <a:solidFill>
                  <a:srgbClr val="FFFFFF"/>
                </a:solidFill>
                <a:latin typeface="Arial" charset="0"/>
                <a:ea typeface="宋体" charset="0"/>
                <a:cs typeface="宋体" charset="0"/>
              </a:rPr>
              <a:t>. </a:t>
            </a:r>
          </a:p>
        </p:txBody>
      </p:sp>
      <p:pic>
        <p:nvPicPr>
          <p:cNvPr id="175108" name="Picture 11" descr="j03101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013325"/>
            <a:ext cx="14779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311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ru-RU" sz="2000" b="1" dirty="0" err="1">
                <a:solidFill>
                  <a:srgbClr val="FFFFFF"/>
                </a:solidFill>
                <a:latin typeface="Arial" charset="0"/>
                <a:ea typeface="ＭＳ Ｐゴシック" charset="0"/>
              </a:rPr>
              <a:t>Шинэ</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Гэрээний</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Тойм</a:t>
            </a:r>
            <a:r>
              <a:rPr lang="ru-RU" sz="2000" b="1" dirty="0">
                <a:solidFill>
                  <a:srgbClr val="FFFFFF"/>
                </a:solidFill>
                <a:latin typeface="Arial" charset="0"/>
                <a:ea typeface="ＭＳ Ｐゴシック" charset="0"/>
              </a:rPr>
              <a:t> </a:t>
            </a:r>
            <a:r>
              <a:rPr lang="ru-RU" sz="2000" b="1" dirty="0" err="1" smtClean="0">
                <a:solidFill>
                  <a:srgbClr val="FFFFFF"/>
                </a:solidFill>
                <a:latin typeface="Arial" charset="0"/>
                <a:ea typeface="ＭＳ Ｐゴシック" charset="0"/>
              </a:rPr>
              <a:t>Монголоор</a:t>
            </a:r>
            <a:r>
              <a:rPr lang="en-US" sz="2000" b="1" dirty="0" smtClean="0">
                <a:solidFill>
                  <a:srgbClr val="FFFFFF"/>
                </a:solidFill>
                <a:latin typeface="Arial" charset="0"/>
                <a:ea typeface="ＭＳ Ｐゴシック" charset="0"/>
              </a:rPr>
              <a:t> • BibleStudyDownloads.org</a:t>
            </a:r>
            <a:endParaRPr lang="en-US" sz="9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buClrTx/>
              <a:buSzTx/>
              <a:buFontTx/>
              <a:buNone/>
            </a:pPr>
            <a:r>
              <a:rPr lang="ru-RU" sz="2800" b="1" dirty="0">
                <a:solidFill>
                  <a:srgbClr val="FFFFFF"/>
                </a:solidFill>
                <a:latin typeface="Arial" charset="0"/>
                <a:cs typeface="Arial" charset="0"/>
              </a:rPr>
              <a:t>Та </a:t>
            </a:r>
            <a:r>
              <a:rPr lang="ru-RU" sz="2800" b="1" dirty="0" err="1">
                <a:solidFill>
                  <a:srgbClr val="FFFFFF"/>
                </a:solidFill>
                <a:latin typeface="Arial" charset="0"/>
                <a:cs typeface="Arial" charset="0"/>
              </a:rPr>
              <a:t>энэхүү</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слайдыг</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үнэ</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төлбөргүй</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татаж</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авна</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уу</a:t>
            </a:r>
            <a:r>
              <a:rPr lang="ru-RU" sz="2800" b="1" dirty="0">
                <a:solidFill>
                  <a:srgbClr val="FFFFFF"/>
                </a:solidFill>
                <a:latin typeface="Arial" charset="0"/>
                <a:cs typeface="Arial" charset="0"/>
              </a:rPr>
              <a:t>!</a:t>
            </a:r>
            <a:endParaRPr lang="en-US" sz="1050" b="1" dirty="0">
              <a:solidFill>
                <a:srgbClr val="FFFFFF"/>
              </a:solidFill>
              <a:latin typeface="Arial" charset="0"/>
              <a:cs typeface="Arial" charset="0"/>
            </a:endParaRPr>
          </a:p>
        </p:txBody>
      </p:sp>
    </p:spTree>
    <p:extLst>
      <p:ext uri="{BB962C8B-B14F-4D97-AF65-F5344CB8AC3E}">
        <p14:creationId xmlns:p14="http://schemas.microsoft.com/office/powerpoint/2010/main" val="8649105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290774274"/>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685800" y="76200"/>
            <a:ext cx="7772400" cy="685800"/>
          </a:xfrm>
          <a:prstGeom prst="rect">
            <a:avLst/>
          </a:prstGeom>
          <a:solidFill>
            <a:srgbClr val="FFCC00"/>
          </a:solidFill>
          <a:ln w="1908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u="sng">
                <a:solidFill>
                  <a:srgbClr val="000000"/>
                </a:solidFill>
                <a:latin typeface="Arial" charset="0"/>
              </a:rPr>
              <a:t>Өөрчлөлтийн нөлөө</a:t>
            </a:r>
          </a:p>
        </p:txBody>
      </p:sp>
      <p:sp>
        <p:nvSpPr>
          <p:cNvPr id="7170" name="Text Box 2"/>
          <p:cNvSpPr txBox="1">
            <a:spLocks noChangeArrowheads="1"/>
          </p:cNvSpPr>
          <p:nvPr/>
        </p:nvSpPr>
        <p:spPr bwMode="auto">
          <a:xfrm>
            <a:off x="228600" y="762000"/>
            <a:ext cx="87630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9144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spcBef>
                <a:spcPts val="1750"/>
              </a:spcBef>
              <a:buFont typeface="Times New Roman" charset="0"/>
              <a:buAutoNum type="arabicPeriod"/>
            </a:pPr>
            <a:r>
              <a:rPr lang="en-US" sz="2800" b="1">
                <a:solidFill>
                  <a:srgbClr val="000000"/>
                </a:solidFill>
                <a:latin typeface="Arial" charset="0"/>
              </a:rPr>
              <a:t>Сүмийн гишүүдийн дунд харь үндэстнүүд давамгайлж байв.</a:t>
            </a:r>
          </a:p>
          <a:p>
            <a:pPr lvl="1" eaLnBrk="1" hangingPunct="1">
              <a:spcBef>
                <a:spcPts val="1500"/>
              </a:spcBef>
              <a:buFont typeface="Arial" charset="0"/>
              <a:buChar char="•"/>
            </a:pPr>
            <a:r>
              <a:rPr lang="en-US">
                <a:solidFill>
                  <a:srgbClr val="000000"/>
                </a:solidFill>
                <a:latin typeface="Arial" charset="0"/>
                <a:ea typeface="ＭＳ Ｐゴシック" charset="0"/>
              </a:rPr>
              <a:t>Иудейчүүд болон харь үндэстнүүд тусгаарлагдав.</a:t>
            </a:r>
          </a:p>
          <a:p>
            <a:pPr eaLnBrk="1" hangingPunct="1">
              <a:spcBef>
                <a:spcPts val="600"/>
              </a:spcBef>
              <a:buFont typeface="Times New Roman" charset="0"/>
              <a:buChar char="•"/>
            </a:pPr>
            <a:r>
              <a:rPr lang="en-US">
                <a:solidFill>
                  <a:srgbClr val="000000"/>
                </a:solidFill>
                <a:latin typeface="Arial" charset="0"/>
              </a:rPr>
              <a:t>         Иудейн зөвлөлийн дор итгэгчид байхаа больсноос болж, Ромчуудын улс төрийн бай болов.</a:t>
            </a:r>
          </a:p>
          <a:p>
            <a:pPr lvl="1" eaLnBrk="1" hangingPunct="1">
              <a:spcBef>
                <a:spcPts val="600"/>
              </a:spcBef>
              <a:buFont typeface="Arial" charset="0"/>
              <a:buChar char="•"/>
            </a:pPr>
            <a:r>
              <a:rPr lang="en-US">
                <a:solidFill>
                  <a:srgbClr val="000000"/>
                </a:solidFill>
                <a:latin typeface="Arial" charset="0"/>
                <a:ea typeface="ＭＳ Ｐゴシック" charset="0"/>
              </a:rPr>
              <a:t>Хавчлага гаарав</a:t>
            </a:r>
          </a:p>
          <a:p>
            <a:pPr eaLnBrk="1" hangingPunct="1">
              <a:spcBef>
                <a:spcPts val="700"/>
              </a:spcBef>
              <a:buFont typeface="Arial" charset="0"/>
              <a:buAutoNum type="arabicPeriod"/>
            </a:pPr>
            <a:r>
              <a:rPr lang="en-US" sz="2800" b="1">
                <a:solidFill>
                  <a:srgbClr val="000000"/>
                </a:solidFill>
                <a:latin typeface="Arial" charset="0"/>
              </a:rPr>
              <a:t>Сүмүүд илүү харь үндэстний шинжтэй болов</a:t>
            </a:r>
          </a:p>
          <a:p>
            <a:pPr lvl="1" eaLnBrk="1" hangingPunct="1">
              <a:spcBef>
                <a:spcPts val="600"/>
              </a:spcBef>
              <a:buFont typeface="Arial" charset="0"/>
              <a:buChar char="•"/>
            </a:pPr>
            <a:r>
              <a:rPr lang="en-US">
                <a:solidFill>
                  <a:srgbClr val="000000"/>
                </a:solidFill>
                <a:latin typeface="Arial" charset="0"/>
                <a:ea typeface="ＭＳ Ｐゴシック" charset="0"/>
              </a:rPr>
              <a:t>Еврей бодлого нь аажмаар грек болж солигдлоо</a:t>
            </a:r>
          </a:p>
          <a:p>
            <a:pPr lvl="1" eaLnBrk="1" hangingPunct="1">
              <a:spcBef>
                <a:spcPts val="600"/>
              </a:spcBef>
              <a:buFont typeface="Arial" charset="0"/>
              <a:buNone/>
            </a:pPr>
            <a:endParaRPr lang="en-US">
              <a:solidFill>
                <a:srgbClr val="000000"/>
              </a:solidFill>
              <a:latin typeface="Arial" charset="0"/>
              <a:ea typeface="ＭＳ Ｐゴシック" charset="0"/>
            </a:endParaRPr>
          </a:p>
        </p:txBody>
      </p:sp>
      <p:sp>
        <p:nvSpPr>
          <p:cNvPr id="7171" name="Text Box 3"/>
          <p:cNvSpPr txBox="1">
            <a:spLocks noChangeArrowheads="1"/>
          </p:cNvSpPr>
          <p:nvPr/>
        </p:nvSpPr>
        <p:spPr bwMode="auto">
          <a:xfrm>
            <a:off x="228600" y="4572000"/>
            <a:ext cx="876300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Times New Roman" charset="0"/>
              </a:defRPr>
            </a:lvl1pPr>
            <a:lvl2pPr marL="914400" indent="-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Times New Roman" charset="0"/>
                <a:cs typeface="Times New Roman" charset="0"/>
              </a:defRPr>
            </a:lvl9pPr>
          </a:lstStyle>
          <a:p>
            <a:pPr eaLnBrk="1" hangingPunct="1">
              <a:spcBef>
                <a:spcPts val="1750"/>
              </a:spcBef>
            </a:pPr>
            <a:r>
              <a:rPr lang="en-US" sz="2800" b="1">
                <a:solidFill>
                  <a:srgbClr val="000000"/>
                </a:solidFill>
                <a:latin typeface="Arial" charset="0"/>
              </a:rPr>
              <a:t>Үүний үр дүнд…</a:t>
            </a:r>
          </a:p>
          <a:p>
            <a:pPr lvl="1" eaLnBrk="1" hangingPunct="1">
              <a:spcBef>
                <a:spcPts val="1500"/>
              </a:spcBef>
              <a:buFont typeface="Arial" charset="0"/>
              <a:buChar char="•"/>
            </a:pPr>
            <a:r>
              <a:rPr lang="en-US">
                <a:solidFill>
                  <a:srgbClr val="000000"/>
                </a:solidFill>
                <a:latin typeface="Arial" charset="0"/>
                <a:ea typeface="ＭＳ Ｐゴシック" charset="0"/>
              </a:rPr>
              <a:t>Сүм хоорондын төстэй байдлын талаарх асуултууд</a:t>
            </a:r>
          </a:p>
          <a:p>
            <a:pPr lvl="1" eaLnBrk="1" hangingPunct="1">
              <a:spcBef>
                <a:spcPts val="600"/>
              </a:spcBef>
              <a:buFont typeface="Arial" charset="0"/>
              <a:buChar char="•"/>
            </a:pPr>
            <a:r>
              <a:rPr lang="en-US">
                <a:solidFill>
                  <a:srgbClr val="000000"/>
                </a:solidFill>
                <a:latin typeface="Arial" charset="0"/>
                <a:ea typeface="ＭＳ Ｐゴシック" charset="0"/>
              </a:rPr>
              <a:t>Синкретизмын аюул</a:t>
            </a:r>
          </a:p>
          <a:p>
            <a:pPr lvl="1" eaLnBrk="1" hangingPunct="1">
              <a:spcBef>
                <a:spcPts val="600"/>
              </a:spcBef>
              <a:buFont typeface="Arial" charset="0"/>
              <a:buChar char="•"/>
            </a:pPr>
            <a:r>
              <a:rPr lang="en-US">
                <a:solidFill>
                  <a:srgbClr val="000000"/>
                </a:solidFill>
                <a:latin typeface="Arial" charset="0"/>
                <a:ea typeface="ＭＳ Ｐゴシック" charset="0"/>
              </a:rPr>
              <a:t>Хавчлагын аюул</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anim calcmode="lin" valueType="num">
                                      <p:cBhvr additive="repl">
                                        <p:cTn id="7" dur="500" fill="hold"/>
                                        <p:tgtEl>
                                          <p:spTgt spid="7170">
                                            <p:txEl>
                                              <p:pRg st="0" end="0"/>
                                            </p:txEl>
                                          </p:spTgt>
                                        </p:tgtEl>
                                        <p:attrNameLst>
                                          <p:attrName>ppt_x</p:attrName>
                                        </p:attrNameLst>
                                      </p:cBhvr>
                                      <p:tavLst>
                                        <p:tav>
                                          <p:val>
                                            <p:strVal val="0-#ppt_w/2"/>
                                          </p:val>
                                        </p:tav>
                                        <p:tav>
                                          <p:val>
                                            <p:strVal val="#ppt_x"/>
                                          </p:val>
                                        </p:tav>
                                      </p:tavLst>
                                    </p:anim>
                                    <p:anim calcmode="lin" valueType="num">
                                      <p:cBhvr additive="repl">
                                        <p:cTn id="8" dur="500" fill="hold"/>
                                        <p:tgtEl>
                                          <p:spTgt spid="7170">
                                            <p:txEl>
                                              <p:pRg st="0" end="0"/>
                                            </p:txEl>
                                          </p:spTgt>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7170">
                                            <p:txEl>
                                              <p:pRg st="1" end="1"/>
                                            </p:txEl>
                                          </p:spTgt>
                                        </p:tgtEl>
                                        <p:attrNameLst>
                                          <p:attrName>style.visibility</p:attrName>
                                        </p:attrNameLst>
                                      </p:cBhvr>
                                      <p:to>
                                        <p:strVal val="visible"/>
                                      </p:to>
                                    </p:set>
                                    <p:anim calcmode="lin" valueType="num">
                                      <p:cBhvr additive="repl">
                                        <p:cTn id="13" dur="500" fill="hold"/>
                                        <p:tgtEl>
                                          <p:spTgt spid="7170">
                                            <p:txEl>
                                              <p:pRg st="1" end="1"/>
                                            </p:txEl>
                                          </p:spTgt>
                                        </p:tgtEl>
                                        <p:attrNameLst>
                                          <p:attrName>ppt_x</p:attrName>
                                        </p:attrNameLst>
                                      </p:cBhvr>
                                      <p:tavLst>
                                        <p:tav>
                                          <p:val>
                                            <p:strVal val="0-#ppt_w/2"/>
                                          </p:val>
                                        </p:tav>
                                        <p:tav>
                                          <p:val>
                                            <p:strVal val="#ppt_x"/>
                                          </p:val>
                                        </p:tav>
                                      </p:tavLst>
                                    </p:anim>
                                    <p:anim calcmode="lin" valueType="num">
                                      <p:cBhvr additive="repl">
                                        <p:cTn id="14" dur="500" fill="hold"/>
                                        <p:tgtEl>
                                          <p:spTgt spid="7170">
                                            <p:txEl>
                                              <p:pRg st="1" end="1"/>
                                            </p:txEl>
                                          </p:spTgt>
                                        </p:tgtEl>
                                        <p:attrNameLst>
                                          <p:attrName>ppt_y</p:attrName>
                                        </p:attrNameLst>
                                      </p:cBhvr>
                                      <p:tavLst>
                                        <p:tav>
                                          <p:val>
                                            <p:strVal val="#ppt_y"/>
                                          </p:val>
                                        </p:tav>
                                        <p:tav>
                                          <p:val>
                                            <p:strVal val="#ppt_y"/>
                                          </p:val>
                                        </p:tav>
                                      </p:tavLst>
                                    </p:anim>
                                  </p:childTnLst>
                                </p:cTn>
                              </p:par>
                              <p:par>
                                <p:cTn id="15" presetID="2" presetClass="entr" presetSubtype="8" fill="hold" nodeType="withEffect">
                                  <p:stCondLst>
                                    <p:cond delay="0"/>
                                  </p:stCondLst>
                                  <p:childTnLst>
                                    <p:set>
                                      <p:cBhvr additive="repl">
                                        <p:cTn id="16" dur="1" fill="hold">
                                          <p:stCondLst>
                                            <p:cond delay="0"/>
                                          </p:stCondLst>
                                        </p:cTn>
                                        <p:tgtEl>
                                          <p:spTgt spid="7170">
                                            <p:txEl>
                                              <p:pRg st="2" end="2"/>
                                            </p:txEl>
                                          </p:spTgt>
                                        </p:tgtEl>
                                        <p:attrNameLst>
                                          <p:attrName>style.visibility</p:attrName>
                                        </p:attrNameLst>
                                      </p:cBhvr>
                                      <p:to>
                                        <p:strVal val="visible"/>
                                      </p:to>
                                    </p:set>
                                    <p:anim calcmode="lin" valueType="num">
                                      <p:cBhvr additive="repl">
                                        <p:cTn id="17" dur="500" fill="hold"/>
                                        <p:tgtEl>
                                          <p:spTgt spid="7170">
                                            <p:txEl>
                                              <p:pRg st="2" end="2"/>
                                            </p:txEl>
                                          </p:spTgt>
                                        </p:tgtEl>
                                        <p:attrNameLst>
                                          <p:attrName>ppt_x</p:attrName>
                                        </p:attrNameLst>
                                      </p:cBhvr>
                                      <p:tavLst>
                                        <p:tav>
                                          <p:val>
                                            <p:strVal val="0-#ppt_w/2"/>
                                          </p:val>
                                        </p:tav>
                                        <p:tav>
                                          <p:val>
                                            <p:strVal val="#ppt_x"/>
                                          </p:val>
                                        </p:tav>
                                      </p:tavLst>
                                    </p:anim>
                                    <p:anim calcmode="lin" valueType="num">
                                      <p:cBhvr additive="repl">
                                        <p:cTn id="18" dur="500" fill="hold"/>
                                        <p:tgtEl>
                                          <p:spTgt spid="7170">
                                            <p:txEl>
                                              <p:pRg st="2" end="2"/>
                                            </p:txEl>
                                          </p:spTgt>
                                        </p:tgtEl>
                                        <p:attrNameLst>
                                          <p:attrName>ppt_y</p:attrName>
                                        </p:attrNameLst>
                                      </p:cBhvr>
                                      <p:tavLst>
                                        <p:tav>
                                          <p:val>
                                            <p:strVal val="#ppt_y"/>
                                          </p:val>
                                        </p:tav>
                                        <p:tav>
                                          <p:val>
                                            <p:strVal val="#ppt_y"/>
                                          </p:val>
                                        </p:tav>
                                      </p:tavLst>
                                    </p:anim>
                                  </p:childTnLst>
                                </p:cTn>
                              </p:par>
                              <p:par>
                                <p:cTn id="19" presetID="2" presetClass="entr" presetSubtype="8" fill="hold" nodeType="withEffect">
                                  <p:stCondLst>
                                    <p:cond delay="0"/>
                                  </p:stCondLst>
                                  <p:childTnLst>
                                    <p:set>
                                      <p:cBhvr additive="repl">
                                        <p:cTn id="20" dur="1" fill="hold">
                                          <p:stCondLst>
                                            <p:cond delay="0"/>
                                          </p:stCondLst>
                                        </p:cTn>
                                        <p:tgtEl>
                                          <p:spTgt spid="7170">
                                            <p:txEl>
                                              <p:pRg st="3" end="3"/>
                                            </p:txEl>
                                          </p:spTgt>
                                        </p:tgtEl>
                                        <p:attrNameLst>
                                          <p:attrName>style.visibility</p:attrName>
                                        </p:attrNameLst>
                                      </p:cBhvr>
                                      <p:to>
                                        <p:strVal val="visible"/>
                                      </p:to>
                                    </p:set>
                                    <p:anim calcmode="lin" valueType="num">
                                      <p:cBhvr additive="repl">
                                        <p:cTn id="21" dur="500" fill="hold"/>
                                        <p:tgtEl>
                                          <p:spTgt spid="7170">
                                            <p:txEl>
                                              <p:pRg st="3" end="3"/>
                                            </p:txEl>
                                          </p:spTgt>
                                        </p:tgtEl>
                                        <p:attrNameLst>
                                          <p:attrName>ppt_x</p:attrName>
                                        </p:attrNameLst>
                                      </p:cBhvr>
                                      <p:tavLst>
                                        <p:tav>
                                          <p:val>
                                            <p:strVal val="0-#ppt_w/2"/>
                                          </p:val>
                                        </p:tav>
                                        <p:tav>
                                          <p:val>
                                            <p:strVal val="#ppt_x"/>
                                          </p:val>
                                        </p:tav>
                                      </p:tavLst>
                                    </p:anim>
                                    <p:anim calcmode="lin" valueType="num">
                                      <p:cBhvr additive="repl">
                                        <p:cTn id="22" dur="500" fill="hold"/>
                                        <p:tgtEl>
                                          <p:spTgt spid="7170">
                                            <p:txEl>
                                              <p:pRg st="3" end="3"/>
                                            </p:txEl>
                                          </p:spTgt>
                                        </p:tgtEl>
                                        <p:attrNameLst>
                                          <p:attrName>ppt_y</p:attrName>
                                        </p:attrNameLst>
                                      </p:cBhvr>
                                      <p:tavLst>
                                        <p:tav>
                                          <p:val>
                                            <p:strVal val="#ppt_y"/>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additive="repl">
                                        <p:cTn id="26" dur="1" fill="hold">
                                          <p:stCondLst>
                                            <p:cond delay="0"/>
                                          </p:stCondLst>
                                        </p:cTn>
                                        <p:tgtEl>
                                          <p:spTgt spid="7170">
                                            <p:txEl>
                                              <p:pRg st="4" end="4"/>
                                            </p:txEl>
                                          </p:spTgt>
                                        </p:tgtEl>
                                        <p:attrNameLst>
                                          <p:attrName>style.visibility</p:attrName>
                                        </p:attrNameLst>
                                      </p:cBhvr>
                                      <p:to>
                                        <p:strVal val="visible"/>
                                      </p:to>
                                    </p:set>
                                    <p:anim calcmode="lin" valueType="num">
                                      <p:cBhvr additive="repl">
                                        <p:cTn id="27" dur="500" fill="hold"/>
                                        <p:tgtEl>
                                          <p:spTgt spid="7170">
                                            <p:txEl>
                                              <p:pRg st="4" end="4"/>
                                            </p:txEl>
                                          </p:spTgt>
                                        </p:tgtEl>
                                        <p:attrNameLst>
                                          <p:attrName>ppt_x</p:attrName>
                                        </p:attrNameLst>
                                      </p:cBhvr>
                                      <p:tavLst>
                                        <p:tav>
                                          <p:val>
                                            <p:strVal val="0-#ppt_w/2"/>
                                          </p:val>
                                        </p:tav>
                                        <p:tav>
                                          <p:val>
                                            <p:strVal val="#ppt_x"/>
                                          </p:val>
                                        </p:tav>
                                      </p:tavLst>
                                    </p:anim>
                                    <p:anim calcmode="lin" valueType="num">
                                      <p:cBhvr additive="repl">
                                        <p:cTn id="28" dur="500" fill="hold"/>
                                        <p:tgtEl>
                                          <p:spTgt spid="7170">
                                            <p:txEl>
                                              <p:pRg st="4" end="4"/>
                                            </p:txEl>
                                          </p:spTgt>
                                        </p:tgtEl>
                                        <p:attrNameLst>
                                          <p:attrName>ppt_y</p:attrName>
                                        </p:attrNameLst>
                                      </p:cBhvr>
                                      <p:tavLst>
                                        <p:tav>
                                          <p:val>
                                            <p:strVal val="#ppt_y"/>
                                          </p:val>
                                        </p:tav>
                                        <p:tav>
                                          <p:val>
                                            <p:strVal val="#ppt_y"/>
                                          </p:val>
                                        </p:tav>
                                      </p:tavLst>
                                    </p:anim>
                                  </p:childTnLst>
                                </p:cTn>
                              </p:par>
                              <p:par>
                                <p:cTn id="29" presetID="2" presetClass="entr" presetSubtype="8" fill="hold" nodeType="withEffect">
                                  <p:stCondLst>
                                    <p:cond delay="0"/>
                                  </p:stCondLst>
                                  <p:childTnLst>
                                    <p:set>
                                      <p:cBhvr additive="repl">
                                        <p:cTn id="30" dur="1" fill="hold">
                                          <p:stCondLst>
                                            <p:cond delay="0"/>
                                          </p:stCondLst>
                                        </p:cTn>
                                        <p:tgtEl>
                                          <p:spTgt spid="7170">
                                            <p:txEl>
                                              <p:pRg st="5" end="5"/>
                                            </p:txEl>
                                          </p:spTgt>
                                        </p:tgtEl>
                                        <p:attrNameLst>
                                          <p:attrName>style.visibility</p:attrName>
                                        </p:attrNameLst>
                                      </p:cBhvr>
                                      <p:to>
                                        <p:strVal val="visible"/>
                                      </p:to>
                                    </p:set>
                                    <p:anim calcmode="lin" valueType="num">
                                      <p:cBhvr additive="repl">
                                        <p:cTn id="31" dur="500" fill="hold"/>
                                        <p:tgtEl>
                                          <p:spTgt spid="7170">
                                            <p:txEl>
                                              <p:pRg st="5" end="5"/>
                                            </p:txEl>
                                          </p:spTgt>
                                        </p:tgtEl>
                                        <p:attrNameLst>
                                          <p:attrName>ppt_x</p:attrName>
                                        </p:attrNameLst>
                                      </p:cBhvr>
                                      <p:tavLst>
                                        <p:tav>
                                          <p:val>
                                            <p:strVal val="0-#ppt_w/2"/>
                                          </p:val>
                                        </p:tav>
                                        <p:tav>
                                          <p:val>
                                            <p:strVal val="#ppt_x"/>
                                          </p:val>
                                        </p:tav>
                                      </p:tavLst>
                                    </p:anim>
                                    <p:anim calcmode="lin" valueType="num">
                                      <p:cBhvr additive="repl">
                                        <p:cTn id="32" dur="500" fill="hold"/>
                                        <p:tgtEl>
                                          <p:spTgt spid="7170">
                                            <p:txEl>
                                              <p:pRg st="5" end="5"/>
                                            </p:txEl>
                                          </p:spTgt>
                                        </p:tgtEl>
                                        <p:attrNameLst>
                                          <p:attrName>ppt_y</p:attrName>
                                        </p:attrNameLst>
                                      </p:cBhvr>
                                      <p:tavLst>
                                        <p:tav>
                                          <p:val>
                                            <p:strVal val="#ppt_y"/>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additive="repl">
                                        <p:cTn id="36" dur="1" fill="hold">
                                          <p:stCondLst>
                                            <p:cond delay="0"/>
                                          </p:stCondLst>
                                        </p:cTn>
                                        <p:tgtEl>
                                          <p:spTgt spid="7171"/>
                                        </p:tgtEl>
                                        <p:attrNameLst>
                                          <p:attrName>style.visibility</p:attrName>
                                        </p:attrNameLst>
                                      </p:cBhvr>
                                      <p:to>
                                        <p:strVal val="visible"/>
                                      </p:to>
                                    </p:set>
                                    <p:anim calcmode="lin" valueType="num">
                                      <p:cBhvr additive="repl">
                                        <p:cTn id="37" dur="500" fill="hold"/>
                                        <p:tgtEl>
                                          <p:spTgt spid="7171"/>
                                        </p:tgtEl>
                                        <p:attrNameLst>
                                          <p:attrName>ppt_x</p:attrName>
                                        </p:attrNameLst>
                                      </p:cBhvr>
                                      <p:tavLst>
                                        <p:tav>
                                          <p:val>
                                            <p:strVal val="0-#ppt_w/2"/>
                                          </p:val>
                                        </p:tav>
                                        <p:tav>
                                          <p:val>
                                            <p:strVal val="#ppt_x"/>
                                          </p:val>
                                        </p:tav>
                                      </p:tavLst>
                                    </p:anim>
                                    <p:anim calcmode="lin" valueType="num">
                                      <p:cBhvr additive="repl">
                                        <p:cTn id="38" dur="500" fill="hold"/>
                                        <p:tgtEl>
                                          <p:spTgt spid="7171"/>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85800" y="228600"/>
            <a:ext cx="7772400" cy="685800"/>
          </a:xfrm>
          <a:prstGeom prst="rect">
            <a:avLst/>
          </a:prstGeom>
          <a:solidFill>
            <a:srgbClr val="FFCC00"/>
          </a:solidFill>
          <a:ln w="12600">
            <a:solidFill>
              <a:srgbClr val="000000"/>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u="sng">
                <a:solidFill>
                  <a:srgbClr val="000000"/>
                </a:solidFill>
                <a:latin typeface="Arial" charset="0"/>
              </a:rPr>
              <a:t>Итгэл—өнөөгийн үнэ цэнэ!</a:t>
            </a:r>
          </a:p>
        </p:txBody>
      </p:sp>
      <p:sp>
        <p:nvSpPr>
          <p:cNvPr id="26627" name="Text Box 2"/>
          <p:cNvSpPr txBox="1">
            <a:spLocks noChangeArrowheads="1"/>
          </p:cNvSpPr>
          <p:nvPr/>
        </p:nvSpPr>
        <p:spPr bwMode="auto">
          <a:xfrm>
            <a:off x="228600" y="1295400"/>
            <a:ext cx="87630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2746375"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2746375"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2pPr>
            <a:lvl3pPr eaLnBrk="0" hangingPunct="0">
              <a:tabLst>
                <a:tab pos="2746375"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3pPr>
            <a:lvl4pPr eaLnBrk="0" hangingPunct="0">
              <a:tabLst>
                <a:tab pos="2746375"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4pPr>
            <a:lvl5pPr eaLnBrk="0" hangingPunct="0">
              <a:tabLst>
                <a:tab pos="2746375"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2746375"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2746375"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2746375"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2746375"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Times New Roman" charset="0"/>
                <a:cs typeface="Times New Roman" charset="0"/>
              </a:defRPr>
            </a:lvl9pPr>
          </a:lstStyle>
          <a:p>
            <a:pPr eaLnBrk="1" hangingPunct="1">
              <a:spcBef>
                <a:spcPts val="2000"/>
              </a:spcBef>
              <a:buFont typeface="Arial" charset="0"/>
              <a:buChar char="•"/>
            </a:pPr>
            <a:r>
              <a:rPr lang="en-US" sz="3200" b="1">
                <a:solidFill>
                  <a:srgbClr val="000000"/>
                </a:solidFill>
                <a:latin typeface="Arial" charset="0"/>
              </a:rPr>
              <a:t>Иаков:	Үйлстэй итгэл</a:t>
            </a:r>
          </a:p>
          <a:p>
            <a:pPr eaLnBrk="1" hangingPunct="1">
              <a:spcBef>
                <a:spcPts val="800"/>
              </a:spcBef>
              <a:buFont typeface="Arial" charset="0"/>
              <a:buChar char="•"/>
            </a:pPr>
            <a:r>
              <a:rPr lang="en-US" sz="3200" b="1">
                <a:solidFill>
                  <a:srgbClr val="000000"/>
                </a:solidFill>
                <a:latin typeface="Arial" charset="0"/>
              </a:rPr>
              <a:t>1 Петр:	Зовлон доторх итгэл</a:t>
            </a:r>
          </a:p>
          <a:p>
            <a:pPr eaLnBrk="1" hangingPunct="1">
              <a:spcBef>
                <a:spcPts val="800"/>
              </a:spcBef>
              <a:buFont typeface="Arial" charset="0"/>
              <a:buChar char="•"/>
            </a:pPr>
            <a:r>
              <a:rPr lang="en-US" sz="3200" b="1">
                <a:solidFill>
                  <a:srgbClr val="000000"/>
                </a:solidFill>
                <a:latin typeface="Arial" charset="0"/>
              </a:rPr>
              <a:t>2 Петр:	Итгэлээ сахих</a:t>
            </a:r>
          </a:p>
          <a:p>
            <a:pPr eaLnBrk="1" hangingPunct="1">
              <a:spcBef>
                <a:spcPts val="800"/>
              </a:spcBef>
              <a:buFont typeface="Arial" charset="0"/>
              <a:buChar char="•"/>
            </a:pPr>
            <a:r>
              <a:rPr lang="en-US" sz="3200" b="1">
                <a:solidFill>
                  <a:srgbClr val="000000"/>
                </a:solidFill>
                <a:latin typeface="Arial" charset="0"/>
              </a:rPr>
              <a:t>Еврейчүүд:	Итгэлээр удирдуулах</a:t>
            </a:r>
          </a:p>
          <a:p>
            <a:pPr eaLnBrk="1" hangingPunct="1">
              <a:spcBef>
                <a:spcPts val="800"/>
              </a:spcBef>
              <a:buFont typeface="Arial" charset="0"/>
              <a:buChar char="•"/>
            </a:pPr>
            <a:r>
              <a:rPr lang="en-US" sz="3200" b="1">
                <a:solidFill>
                  <a:srgbClr val="000000"/>
                </a:solidFill>
                <a:latin typeface="Arial" charset="0"/>
              </a:rPr>
              <a:t>1-3 Иохан:	Итгэлээ дасгалжуулах</a:t>
            </a:r>
          </a:p>
          <a:p>
            <a:pPr eaLnBrk="1" hangingPunct="1">
              <a:spcBef>
                <a:spcPts val="800"/>
              </a:spcBef>
              <a:buFont typeface="Arial" charset="0"/>
              <a:buChar char="•"/>
            </a:pPr>
            <a:r>
              <a:rPr lang="en-US" sz="3200" b="1">
                <a:solidFill>
                  <a:srgbClr val="000000"/>
                </a:solidFill>
                <a:latin typeface="Arial" charset="0"/>
              </a:rPr>
              <a:t>Иуда:	Итгэлийнхээ төлөө тэмцэх</a:t>
            </a:r>
          </a:p>
          <a:p>
            <a:pPr eaLnBrk="1" hangingPunct="1">
              <a:spcBef>
                <a:spcPts val="800"/>
              </a:spcBef>
              <a:buFont typeface="Arial" charset="0"/>
              <a:buChar char="•"/>
            </a:pPr>
            <a:r>
              <a:rPr lang="en-US" sz="3200" b="1">
                <a:solidFill>
                  <a:srgbClr val="000000"/>
                </a:solidFill>
                <a:latin typeface="Arial" charset="0"/>
              </a:rPr>
              <a:t>Илчлэлт:	Бурханы удирдлага болон дээд эрх мэдэл доторх итгэл</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1219200" y="1676400"/>
            <a:ext cx="6324600" cy="1349375"/>
          </a:xfrm>
          <a:solidFill>
            <a:srgbClr val="FFCC00"/>
          </a:solidFill>
          <a:ln w="19080">
            <a:solidFill>
              <a:srgbClr val="000000"/>
            </a:solidFill>
            <a:miter lim="800000"/>
            <a:headEnd/>
            <a:tailEnd/>
          </a:ln>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600" b="1">
                <a:latin typeface="Arial" charset="0"/>
                <a:cs typeface="Times New Roman" charset="0"/>
              </a:rPr>
              <a:t>Еврейчүүд</a:t>
            </a:r>
          </a:p>
        </p:txBody>
      </p:sp>
      <p:sp>
        <p:nvSpPr>
          <p:cNvPr id="28675" name="Rectangle 2"/>
          <p:cNvSpPr>
            <a:spLocks noGrp="1" noChangeArrowheads="1"/>
          </p:cNvSpPr>
          <p:nvPr>
            <p:ph type="subTitle" idx="4294967295"/>
          </p:nvPr>
        </p:nvSpPr>
        <p:spPr>
          <a:xfrm>
            <a:off x="1752600" y="3048000"/>
            <a:ext cx="5257800" cy="784225"/>
          </a:xfrm>
        </p:spPr>
        <p:txBody>
          <a:bodyPr/>
          <a:lstStyle/>
          <a:p>
            <a:pPr marL="0" indent="0" algn="ctr" eaLnBrk="1" hangingPunct="1">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b="1">
                <a:latin typeface="Arial" charset="0"/>
                <a:cs typeface="Times New Roman" charset="0"/>
              </a:rPr>
              <a:t>Итгэлээр удирдуулах</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533400" y="152400"/>
            <a:ext cx="4724400" cy="609600"/>
          </a:xfrm>
          <a:prstGeom prst="rect">
            <a:avLst/>
          </a:prstGeom>
          <a:solidFill>
            <a:srgbClr val="FFCC00"/>
          </a:solidFill>
          <a:ln w="19080">
            <a:solidFill>
              <a:srgbClr val="000000"/>
            </a:solidFill>
            <a:miter lim="800000"/>
            <a:headEnd/>
            <a:tailEnd/>
          </a:ln>
        </p:spPr>
        <p:txBody>
          <a:bodyPr lIns="90000" tIns="46800" rIns="90000" bIns="46800" anchor="ctr" anchorCtr="1"/>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0000"/>
                </a:solidFill>
                <a:latin typeface="Arial" charset="0"/>
              </a:rPr>
              <a:t>Зохиогчийн тухай</a:t>
            </a:r>
          </a:p>
        </p:txBody>
      </p:sp>
      <p:sp>
        <p:nvSpPr>
          <p:cNvPr id="30723" name="Text Box 2"/>
          <p:cNvSpPr txBox="1">
            <a:spLocks noChangeArrowheads="1"/>
          </p:cNvSpPr>
          <p:nvPr/>
        </p:nvSpPr>
        <p:spPr bwMode="auto">
          <a:xfrm>
            <a:off x="381000" y="762000"/>
            <a:ext cx="8763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eaLnBrk="1" hangingPunct="1">
              <a:buFont typeface="Arial" charset="0"/>
              <a:buChar char="•"/>
            </a:pPr>
            <a:r>
              <a:rPr lang="en-US" sz="2000">
                <a:solidFill>
                  <a:srgbClr val="000000"/>
                </a:solidFill>
                <a:latin typeface="Arial" charset="0"/>
              </a:rPr>
              <a:t>Еврейчүүд захианы хэлбэрийн талаарх мэдлэг дутмаг байв</a:t>
            </a:r>
          </a:p>
          <a:p>
            <a:pPr eaLnBrk="1">
              <a:buFont typeface="Arial" charset="0"/>
              <a:buChar char="•"/>
            </a:pPr>
            <a:r>
              <a:rPr lang="en-US" sz="2000">
                <a:solidFill>
                  <a:srgbClr val="000000"/>
                </a:solidFill>
                <a:latin typeface="Arial" charset="0"/>
                <a:cs typeface="Arial Unicode MS" charset="0"/>
              </a:rPr>
              <a:t>Захиа бүр нь хэн бичсэн нь тодорхой бус ч ихэвчлэн номнууд зохиогчийн нэрээр нэрлэгдсэн байдаг.</a:t>
            </a:r>
          </a:p>
          <a:p>
            <a:pPr eaLnBrk="1" hangingPunct="1">
              <a:buFont typeface="Arial" charset="0"/>
              <a:buChar char="•"/>
            </a:pPr>
            <a:r>
              <a:rPr lang="en-AU" sz="2000">
                <a:solidFill>
                  <a:srgbClr val="000000"/>
                </a:solidFill>
                <a:latin typeface="Arial" charset="0"/>
              </a:rPr>
              <a:t>Мэдээж уншигчдад зохиогчийнх нь нэр тодорхой байна (13:18-24)</a:t>
            </a:r>
          </a:p>
          <a:p>
            <a:pPr eaLnBrk="1" hangingPunct="1">
              <a:buFont typeface="Arial" charset="0"/>
              <a:buChar char="•"/>
            </a:pPr>
            <a:r>
              <a:rPr lang="en-AU" sz="2000">
                <a:solidFill>
                  <a:srgbClr val="000000"/>
                </a:solidFill>
                <a:latin typeface="Arial" charset="0"/>
              </a:rPr>
              <a:t>Эртний сүмүүд үзэл санааныхаа улмаас хуваагдсан байна </a:t>
            </a:r>
          </a:p>
          <a:p>
            <a:pPr eaLnBrk="1" hangingPunct="1">
              <a:buFont typeface="Arial" charset="0"/>
              <a:buChar char="•"/>
            </a:pPr>
            <a:r>
              <a:rPr lang="en-AU" sz="2000">
                <a:solidFill>
                  <a:srgbClr val="000000"/>
                </a:solidFill>
                <a:latin typeface="Arial" charset="0"/>
              </a:rPr>
              <a:t>Орчин үеийн мэдлэг ч адил</a:t>
            </a:r>
          </a:p>
          <a:p>
            <a:pPr eaLnBrk="1" hangingPunct="1">
              <a:buFont typeface="Arial" charset="0"/>
              <a:buChar char="•"/>
            </a:pPr>
            <a:r>
              <a:rPr lang="en-AU" sz="2000">
                <a:solidFill>
                  <a:srgbClr val="000000"/>
                </a:solidFill>
                <a:latin typeface="Arial" charset="0"/>
              </a:rPr>
              <a:t>Дүгнэлт:  Хэн ч таах аргагүй!</a:t>
            </a:r>
          </a:p>
          <a:p>
            <a:pPr eaLnBrk="1" hangingPunct="1">
              <a:buFont typeface="Arial" charset="0"/>
              <a:buNone/>
            </a:pPr>
            <a:endParaRPr lang="en-AU" sz="2000">
              <a:solidFill>
                <a:srgbClr val="000000"/>
              </a:solidFill>
              <a:latin typeface="Arial" charset="0"/>
            </a:endParaRPr>
          </a:p>
        </p:txBody>
      </p:sp>
      <p:sp>
        <p:nvSpPr>
          <p:cNvPr id="30724" name="Rectangle 3"/>
          <p:cNvSpPr>
            <a:spLocks noChangeArrowheads="1"/>
          </p:cNvSpPr>
          <p:nvPr/>
        </p:nvSpPr>
        <p:spPr bwMode="auto">
          <a:xfrm>
            <a:off x="685800" y="3200400"/>
            <a:ext cx="3124200" cy="381000"/>
          </a:xfrm>
          <a:prstGeom prst="rect">
            <a:avLst/>
          </a:prstGeom>
          <a:solidFill>
            <a:srgbClr val="FFCC00"/>
          </a:solidFill>
          <a:ln w="19080">
            <a:solidFill>
              <a:srgbClr val="000000"/>
            </a:solidFill>
            <a:miter lim="800000"/>
            <a:headEnd/>
            <a:tailEnd/>
          </a:ln>
        </p:spPr>
        <p:txBody>
          <a:bodyPr lIns="90000" tIns="46800" rIns="90000" bIns="46800" anchor="ctr" anchorCtr="1"/>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000000"/>
                </a:solidFill>
                <a:latin typeface="Arial" charset="0"/>
              </a:rPr>
              <a:t>Цаг хугацаа</a:t>
            </a:r>
          </a:p>
        </p:txBody>
      </p:sp>
      <p:sp>
        <p:nvSpPr>
          <p:cNvPr id="30725" name="Text Box 4"/>
          <p:cNvSpPr txBox="1">
            <a:spLocks noChangeArrowheads="1"/>
          </p:cNvSpPr>
          <p:nvPr/>
        </p:nvSpPr>
        <p:spPr bwMode="auto">
          <a:xfrm>
            <a:off x="381000" y="3657600"/>
            <a:ext cx="85344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71475" indent="-371475" eaLnBrk="0" hangingPunct="0">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2pPr>
            <a:lvl3pPr eaLnBrk="0" hangingPunct="0">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3pPr>
            <a:lvl4pPr eaLnBrk="0" hangingPunct="0">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4pPr>
            <a:lvl5pPr eaLnBrk="0" hangingPunct="0">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9pPr>
          </a:lstStyle>
          <a:p>
            <a:pPr eaLnBrk="1" hangingPunct="1">
              <a:spcBef>
                <a:spcPts val="1500"/>
              </a:spcBef>
              <a:buFont typeface="Arial" charset="0"/>
              <a:buChar char="•"/>
            </a:pPr>
            <a:r>
              <a:rPr lang="en-US" sz="2200">
                <a:solidFill>
                  <a:srgbClr val="000000"/>
                </a:solidFill>
                <a:latin typeface="Arial" charset="0"/>
              </a:rPr>
              <a:t>МЭ 95-96 онд бичигдсэн захиануудад Ромчуудын өршөөнгүй байдлын талаар дурдагдсан байдаг.</a:t>
            </a:r>
          </a:p>
          <a:p>
            <a:pPr eaLnBrk="1" hangingPunct="1">
              <a:buFont typeface="Arial" charset="0"/>
              <a:buChar char="•"/>
            </a:pPr>
            <a:r>
              <a:rPr lang="en-US" sz="2200">
                <a:solidFill>
                  <a:srgbClr val="000000"/>
                </a:solidFill>
                <a:latin typeface="Arial" charset="0"/>
              </a:rPr>
              <a:t>МЭ 70 оноос өмнө сүмүүд устсан тухай огт дурдагдаагүй байдаг</a:t>
            </a:r>
          </a:p>
          <a:p>
            <a:pPr eaLnBrk="1" hangingPunct="1">
              <a:buClrTx/>
              <a:buSzTx/>
              <a:buFontTx/>
              <a:buNone/>
            </a:pPr>
            <a:r>
              <a:rPr lang="en-US" sz="2200">
                <a:solidFill>
                  <a:srgbClr val="000000"/>
                </a:solidFill>
                <a:latin typeface="Arial" charset="0"/>
              </a:rPr>
              <a:t> “Нүглийн эсрэг тэмцэлдээ цус урсгах хүртлээ та нар хараахан эсэргүүцээгүй байгаа” (12:4) гэсэн нь </a:t>
            </a:r>
            <a:r>
              <a:rPr lang="mn-MN" sz="2200">
                <a:solidFill>
                  <a:srgbClr val="000000"/>
                </a:solidFill>
                <a:latin typeface="Arial" charset="0"/>
              </a:rPr>
              <a:t>Н</a:t>
            </a:r>
            <a:r>
              <a:rPr lang="en-US" sz="2200">
                <a:solidFill>
                  <a:srgbClr val="000000"/>
                </a:solidFill>
                <a:latin typeface="Arial" charset="0"/>
              </a:rPr>
              <a:t>ерогийн хавчлагаас өмнөх буюу МЭ 64-68 байдлыг уншигчид мэдэж болно.  </a:t>
            </a:r>
          </a:p>
          <a:p>
            <a:pPr eaLnBrk="1" hangingPunct="1">
              <a:buFont typeface="Arial" charset="0"/>
              <a:buChar char="•"/>
            </a:pPr>
            <a:r>
              <a:rPr lang="en-US" sz="2200">
                <a:solidFill>
                  <a:srgbClr val="000000"/>
                </a:solidFill>
                <a:latin typeface="Arial" charset="0"/>
              </a:rPr>
              <a:t>Хэрэв үүнийг Паул бичсэн бол, МЭ 67-68 оны үед 2 дахь удаагаа Ромын шоронд байх үедээ бичсэн байх боломжтой.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057400" y="228600"/>
            <a:ext cx="5257800" cy="712788"/>
          </a:xfrm>
          <a:prstGeom prst="rect">
            <a:avLst/>
          </a:prstGeom>
          <a:solidFill>
            <a:srgbClr val="FFCC00"/>
          </a:solidFill>
          <a:ln w="19080">
            <a:solidFill>
              <a:srgbClr val="000000"/>
            </a:solidFill>
            <a:miter lim="800000"/>
            <a:headEnd/>
            <a:tailEnd/>
          </a:ln>
        </p:spPr>
        <p:txBody>
          <a:bodyPr lIns="90000" tIns="46800" rIns="90000" bIns="46800" anchor="ctr" anchorCtr="1"/>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0000"/>
                </a:solidFill>
                <a:latin typeface="Arial" charset="0"/>
              </a:rPr>
              <a:t>Шалтгаан ба зорилго</a:t>
            </a:r>
          </a:p>
        </p:txBody>
      </p:sp>
      <p:sp>
        <p:nvSpPr>
          <p:cNvPr id="11266" name="Text Box 2"/>
          <p:cNvSpPr txBox="1">
            <a:spLocks noChangeArrowheads="1"/>
          </p:cNvSpPr>
          <p:nvPr/>
        </p:nvSpPr>
        <p:spPr bwMode="auto">
          <a:xfrm>
            <a:off x="685800" y="1143000"/>
            <a:ext cx="78486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71475" indent="-371475" eaLnBrk="0" hangingPunct="0">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2pPr>
            <a:lvl3pPr eaLnBrk="0" hangingPunct="0">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3pPr>
            <a:lvl4pPr eaLnBrk="0" hangingPunct="0">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4pPr>
            <a:lvl5pPr eaLnBrk="0" hangingPunct="0">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371475" algn="l"/>
                <a:tab pos="828675" algn="l"/>
                <a:tab pos="1285875" algn="l"/>
                <a:tab pos="1743075" algn="l"/>
                <a:tab pos="2200275" algn="l"/>
                <a:tab pos="2657475" algn="l"/>
                <a:tab pos="3114675" algn="l"/>
                <a:tab pos="3571875" algn="l"/>
                <a:tab pos="4029075" algn="l"/>
                <a:tab pos="4486275" algn="l"/>
                <a:tab pos="4943475" algn="l"/>
                <a:tab pos="5400675" algn="l"/>
                <a:tab pos="5857875" algn="l"/>
                <a:tab pos="6315075" algn="l"/>
                <a:tab pos="6772275" algn="l"/>
                <a:tab pos="7229475" algn="l"/>
                <a:tab pos="7686675" algn="l"/>
                <a:tab pos="8143875" algn="l"/>
                <a:tab pos="8601075" algn="l"/>
                <a:tab pos="9058275" algn="l"/>
                <a:tab pos="9515475" algn="l"/>
              </a:tabLst>
              <a:defRPr sz="2400">
                <a:solidFill>
                  <a:schemeClr val="bg1"/>
                </a:solidFill>
                <a:latin typeface="Times New Roman" charset="0"/>
                <a:ea typeface="Times New Roman" charset="0"/>
                <a:cs typeface="Times New Roman" charset="0"/>
              </a:defRPr>
            </a:lvl9pPr>
          </a:lstStyle>
          <a:p>
            <a:pPr eaLnBrk="1" hangingPunct="1">
              <a:spcBef>
                <a:spcPts val="1500"/>
              </a:spcBef>
              <a:buFont typeface="Arial" charset="0"/>
              <a:buChar char="•"/>
            </a:pPr>
            <a:r>
              <a:rPr lang="en-GB">
                <a:solidFill>
                  <a:srgbClr val="000000"/>
                </a:solidFill>
                <a:latin typeface="Arial" charset="0"/>
              </a:rPr>
              <a:t>Христэд итгэгч Еврей нар Иудейзм уруу буцах замыг хайж байсан байж магадгүй.</a:t>
            </a:r>
          </a:p>
          <a:p>
            <a:pPr eaLnBrk="1" hangingPunct="1">
              <a:spcBef>
                <a:spcPts val="1500"/>
              </a:spcBef>
              <a:buFont typeface="Arial" charset="0"/>
              <a:buChar char="•"/>
            </a:pPr>
            <a:r>
              <a:rPr lang="en-GB">
                <a:solidFill>
                  <a:srgbClr val="000000"/>
                </a:solidFill>
                <a:latin typeface="Arial" charset="0"/>
              </a:rPr>
              <a:t>Христийн эрх мэдэл болон дүүрэн байдлын талаар харуулах тал дээр Еврей итгэгчдийг итгэл дотроо бат байхыг урамшуулах </a:t>
            </a:r>
          </a:p>
          <a:p>
            <a:pPr eaLnBrk="1" hangingPunct="1">
              <a:spcBef>
                <a:spcPts val="1500"/>
              </a:spcBef>
              <a:buFont typeface="Arial" charset="0"/>
              <a:buChar char="•"/>
            </a:pPr>
            <a:r>
              <a:rPr lang="en-US">
                <a:solidFill>
                  <a:srgbClr val="000000"/>
                </a:solidFill>
                <a:latin typeface="Arial" charset="0"/>
              </a:rPr>
              <a:t>Иудейзмын улмаас Христ итгэлээ гээхгүй байхыг сануулахын тулд 5 анхааруулгыг өгсөн</a:t>
            </a:r>
          </a:p>
        </p:txBody>
      </p:sp>
      <p:sp>
        <p:nvSpPr>
          <p:cNvPr id="11267" name="Text Box 3"/>
          <p:cNvSpPr txBox="1">
            <a:spLocks noChangeArrowheads="1"/>
          </p:cNvSpPr>
          <p:nvPr/>
        </p:nvSpPr>
        <p:spPr bwMode="auto">
          <a:xfrm>
            <a:off x="685800" y="4495800"/>
            <a:ext cx="7696200" cy="14573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marL="457200" indent="-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ＭＳ Ｐゴシック" charset="0"/>
                <a:cs typeface="Times New Roman" charset="0"/>
              </a:defRPr>
            </a:lvl1pPr>
            <a:lvl2pPr marL="37931725" indent="-37474525"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2pPr>
            <a:lvl3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3pPr>
            <a:lvl4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4pPr>
            <a:lvl5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5pPr>
            <a:lvl6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6pPr>
            <a:lvl7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7pPr>
            <a:lvl8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8pPr>
            <a:lvl9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charset="0"/>
                <a:ea typeface="Times New Roman" charset="0"/>
                <a:cs typeface="Times New Roman" charset="0"/>
              </a:defRPr>
            </a:lvl9pPr>
          </a:lstStyle>
          <a:p>
            <a:pPr algn="ctr" eaLnBrk="1" hangingPunct="1">
              <a:spcBef>
                <a:spcPts val="1500"/>
              </a:spcBef>
            </a:pPr>
            <a:r>
              <a:rPr lang="en-US" b="1">
                <a:solidFill>
                  <a:srgbClr val="000000"/>
                </a:solidFill>
                <a:latin typeface="Arial" charset="0"/>
              </a:rPr>
              <a:t>Үүнийг бодоорой:</a:t>
            </a:r>
          </a:p>
          <a:p>
            <a:pPr algn="ctr" eaLnBrk="1" hangingPunct="1">
              <a:spcBef>
                <a:spcPts val="1500"/>
              </a:spcBef>
              <a:buFont typeface="Times New Roman" charset="0"/>
              <a:buAutoNum type="arabicPeriod"/>
            </a:pPr>
            <a:r>
              <a:rPr lang="en-US" b="1">
                <a:solidFill>
                  <a:srgbClr val="000000"/>
                </a:solidFill>
                <a:latin typeface="Arial" charset="0"/>
              </a:rPr>
              <a:t>Та өмнө нь ямар шашинтай байсан бэ?</a:t>
            </a:r>
          </a:p>
          <a:p>
            <a:pPr algn="ctr" eaLnBrk="1" hangingPunct="1">
              <a:spcBef>
                <a:spcPts val="600"/>
              </a:spcBef>
              <a:buFont typeface="Times New Roman" charset="0"/>
              <a:buAutoNum type="arabicPeriod"/>
            </a:pPr>
            <a:r>
              <a:rPr lang="en-US" b="1">
                <a:solidFill>
                  <a:srgbClr val="000000"/>
                </a:solidFill>
                <a:latin typeface="Arial" charset="0"/>
              </a:rPr>
              <a:t>Үүнээс буцахад чинь юу нөлөөлсөн бэ?</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 calcmode="lin" valueType="num">
                                      <p:cBhvr additive="repl">
                                        <p:cTn id="7" dur="500" fill="hold"/>
                                        <p:tgtEl>
                                          <p:spTgt spid="11266">
                                            <p:txEl>
                                              <p:pRg st="0" end="0"/>
                                            </p:txEl>
                                          </p:spTgt>
                                        </p:tgtEl>
                                        <p:attrNameLst>
                                          <p:attrName>ppt_x</p:attrName>
                                        </p:attrNameLst>
                                      </p:cBhvr>
                                      <p:tavLst>
                                        <p:tav>
                                          <p:val>
                                            <p:strVal val="0-#ppt_w/2"/>
                                          </p:val>
                                        </p:tav>
                                        <p:tav>
                                          <p:val>
                                            <p:strVal val="#ppt_x"/>
                                          </p:val>
                                        </p:tav>
                                      </p:tavLst>
                                    </p:anim>
                                    <p:anim calcmode="lin" valueType="num">
                                      <p:cBhvr additive="repl">
                                        <p:cTn id="8" dur="500" fill="hold"/>
                                        <p:tgtEl>
                                          <p:spTgt spid="11266">
                                            <p:txEl>
                                              <p:pRg st="0" end="0"/>
                                            </p:txEl>
                                          </p:spTgt>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1266">
                                            <p:txEl>
                                              <p:pRg st="1" end="1"/>
                                            </p:txEl>
                                          </p:spTgt>
                                        </p:tgtEl>
                                        <p:attrNameLst>
                                          <p:attrName>style.visibility</p:attrName>
                                        </p:attrNameLst>
                                      </p:cBhvr>
                                      <p:to>
                                        <p:strVal val="visible"/>
                                      </p:to>
                                    </p:set>
                                    <p:anim calcmode="lin" valueType="num">
                                      <p:cBhvr additive="repl">
                                        <p:cTn id="13" dur="500" fill="hold"/>
                                        <p:tgtEl>
                                          <p:spTgt spid="11266">
                                            <p:txEl>
                                              <p:pRg st="1" end="1"/>
                                            </p:txEl>
                                          </p:spTgt>
                                        </p:tgtEl>
                                        <p:attrNameLst>
                                          <p:attrName>ppt_x</p:attrName>
                                        </p:attrNameLst>
                                      </p:cBhvr>
                                      <p:tavLst>
                                        <p:tav>
                                          <p:val>
                                            <p:strVal val="0-#ppt_w/2"/>
                                          </p:val>
                                        </p:tav>
                                        <p:tav>
                                          <p:val>
                                            <p:strVal val="#ppt_x"/>
                                          </p:val>
                                        </p:tav>
                                      </p:tavLst>
                                    </p:anim>
                                    <p:anim calcmode="lin" valueType="num">
                                      <p:cBhvr additive="repl">
                                        <p:cTn id="14" dur="500" fill="hold"/>
                                        <p:tgtEl>
                                          <p:spTgt spid="11266">
                                            <p:txEl>
                                              <p:pRg st="1" end="1"/>
                                            </p:txEl>
                                          </p:spTgt>
                                        </p:tgtEl>
                                        <p:attrNameLst>
                                          <p:attrName>ppt_y</p:attrName>
                                        </p:attrNameLst>
                                      </p:cBhvr>
                                      <p:tavLst>
                                        <p:tav>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1266">
                                            <p:txEl>
                                              <p:pRg st="2" end="2"/>
                                            </p:txEl>
                                          </p:spTgt>
                                        </p:tgtEl>
                                        <p:attrNameLst>
                                          <p:attrName>style.visibility</p:attrName>
                                        </p:attrNameLst>
                                      </p:cBhvr>
                                      <p:to>
                                        <p:strVal val="visible"/>
                                      </p:to>
                                    </p:set>
                                    <p:anim calcmode="lin" valueType="num">
                                      <p:cBhvr additive="repl">
                                        <p:cTn id="19" dur="500" fill="hold"/>
                                        <p:tgtEl>
                                          <p:spTgt spid="11266">
                                            <p:txEl>
                                              <p:pRg st="2" end="2"/>
                                            </p:txEl>
                                          </p:spTgt>
                                        </p:tgtEl>
                                        <p:attrNameLst>
                                          <p:attrName>ppt_x</p:attrName>
                                        </p:attrNameLst>
                                      </p:cBhvr>
                                      <p:tavLst>
                                        <p:tav>
                                          <p:val>
                                            <p:strVal val="0-#ppt_w/2"/>
                                          </p:val>
                                        </p:tav>
                                        <p:tav>
                                          <p:val>
                                            <p:strVal val="#ppt_x"/>
                                          </p:val>
                                        </p:tav>
                                      </p:tavLst>
                                    </p:anim>
                                    <p:anim calcmode="lin" valueType="num">
                                      <p:cBhvr additive="repl">
                                        <p:cTn id="20" dur="500" fill="hold"/>
                                        <p:tgtEl>
                                          <p:spTgt spid="11266">
                                            <p:txEl>
                                              <p:pRg st="2" end="2"/>
                                            </p:txEl>
                                          </p:spTgt>
                                        </p:tgtEl>
                                        <p:attrNameLst>
                                          <p:attrName>ppt_y</p:attrName>
                                        </p:attrNameLst>
                                      </p:cBhvr>
                                      <p:tavLst>
                                        <p:tav>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11267"/>
                                        </p:tgtEl>
                                        <p:attrNameLst>
                                          <p:attrName>style.visibility</p:attrName>
                                        </p:attrNameLst>
                                      </p:cBhvr>
                                      <p:to>
                                        <p:strVal val="visible"/>
                                      </p:to>
                                    </p:set>
                                    <p:anim calcmode="lin" valueType="num">
                                      <p:cBhvr additive="repl">
                                        <p:cTn id="25" dur="500" fill="hold"/>
                                        <p:tgtEl>
                                          <p:spTgt spid="11267"/>
                                        </p:tgtEl>
                                        <p:attrNameLst>
                                          <p:attrName>ppt_x</p:attrName>
                                        </p:attrNameLst>
                                      </p:cBhvr>
                                      <p:tavLst>
                                        <p:tav>
                                          <p:val>
                                            <p:strVal val="0-#ppt_w/2"/>
                                          </p:val>
                                        </p:tav>
                                        <p:tav>
                                          <p:val>
                                            <p:strVal val="#ppt_x"/>
                                          </p:val>
                                        </p:tav>
                                      </p:tavLst>
                                    </p:anim>
                                    <p:anim calcmode="lin" valueType="num">
                                      <p:cBhvr additive="repl">
                                        <p:cTn id="26" dur="500" fill="hold"/>
                                        <p:tgtEl>
                                          <p:spTgt spid="11267"/>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Times New Roman" charset="0"/>
            <a:cs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Times New Roman" charset="0"/>
            <a:cs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themeOverride>
</file>

<file path=docProps/app.xml><?xml version="1.0" encoding="utf-8"?>
<Properties xmlns="http://schemas.openxmlformats.org/officeDocument/2006/extended-properties" xmlns:vt="http://schemas.openxmlformats.org/officeDocument/2006/docPropsVTypes">
  <TotalTime>1112</TotalTime>
  <Words>3311</Words>
  <Application>Microsoft Macintosh PowerPoint</Application>
  <PresentationFormat>On-screen Show (4:3)</PresentationFormat>
  <Paragraphs>517</Paragraphs>
  <Slides>49</Slides>
  <Notes>48</Notes>
  <HiddenSlides>0</HiddenSlides>
  <MMClips>0</MMClips>
  <ScaleCrop>false</ScaleCrop>
  <HeadingPairs>
    <vt:vector size="4" baseType="variant">
      <vt:variant>
        <vt:lpstr>Theme</vt:lpstr>
      </vt:variant>
      <vt:variant>
        <vt:i4>6</vt:i4>
      </vt:variant>
      <vt:variant>
        <vt:lpstr>Slide Titles</vt:lpstr>
      </vt:variant>
      <vt:variant>
        <vt:i4>49</vt:i4>
      </vt:variant>
    </vt:vector>
  </HeadingPairs>
  <TitlesOfParts>
    <vt:vector size="55" baseType="lpstr">
      <vt:lpstr>Default Design</vt:lpstr>
      <vt:lpstr>Orbit</vt:lpstr>
      <vt:lpstr>Strategic</vt:lpstr>
      <vt:lpstr>1_Strategic</vt:lpstr>
      <vt:lpstr>2_Strategic</vt:lpstr>
      <vt:lpstr>3_Strategic</vt:lpstr>
      <vt:lpstr>PowerPoint Presentation</vt:lpstr>
      <vt:lpstr>PowerPoint Presentation</vt:lpstr>
      <vt:lpstr>Ерөнхий захидлууд</vt:lpstr>
      <vt:lpstr>PowerPoint Presentation</vt:lpstr>
      <vt:lpstr>PowerPoint Presentation</vt:lpstr>
      <vt:lpstr>PowerPoint Presentation</vt:lpstr>
      <vt:lpstr>Еврейчүүд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Иуда</vt:lpstr>
      <vt:lpstr>Түлхүүр үг / Ишлэл </vt:lpstr>
      <vt:lpstr>PowerPoint Presentation</vt:lpstr>
      <vt:lpstr>Шалтгаан </vt:lpstr>
      <vt:lpstr>Дүгнэлт</vt:lpstr>
      <vt:lpstr>Шинэ Гэрээний Тойм Монголоор • BibleStudyDownloads.org</vt:lpstr>
      <vt:lpstr>Black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dc:creator>
  <cp:lastModifiedBy>Rick Griffith</cp:lastModifiedBy>
  <cp:revision>92</cp:revision>
  <cp:lastPrinted>1601-01-01T00:00:00Z</cp:lastPrinted>
  <dcterms:created xsi:type="dcterms:W3CDTF">2008-08-29T02:27:26Z</dcterms:created>
  <dcterms:modified xsi:type="dcterms:W3CDTF">2016-05-26T01:58:27Z</dcterms:modified>
</cp:coreProperties>
</file>